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34"/>
  </p:notesMasterIdLst>
  <p:handoutMasterIdLst>
    <p:handoutMasterId r:id="rId35"/>
  </p:handoutMasterIdLst>
  <p:sldIdLst>
    <p:sldId id="277" r:id="rId6"/>
    <p:sldId id="280" r:id="rId7"/>
    <p:sldId id="284" r:id="rId8"/>
    <p:sldId id="298" r:id="rId9"/>
    <p:sldId id="283" r:id="rId10"/>
    <p:sldId id="300" r:id="rId11"/>
    <p:sldId id="301" r:id="rId12"/>
    <p:sldId id="302" r:id="rId13"/>
    <p:sldId id="299" r:id="rId14"/>
    <p:sldId id="282" r:id="rId15"/>
    <p:sldId id="294" r:id="rId16"/>
    <p:sldId id="296" r:id="rId17"/>
    <p:sldId id="295" r:id="rId18"/>
    <p:sldId id="297" r:id="rId19"/>
    <p:sldId id="276" r:id="rId20"/>
    <p:sldId id="279" r:id="rId21"/>
    <p:sldId id="289" r:id="rId22"/>
    <p:sldId id="303" r:id="rId23"/>
    <p:sldId id="304" r:id="rId24"/>
    <p:sldId id="305" r:id="rId25"/>
    <p:sldId id="306" r:id="rId26"/>
    <p:sldId id="307" r:id="rId27"/>
    <p:sldId id="309" r:id="rId28"/>
    <p:sldId id="308" r:id="rId29"/>
    <p:sldId id="310" r:id="rId30"/>
    <p:sldId id="311" r:id="rId31"/>
    <p:sldId id="312" r:id="rId32"/>
    <p:sldId id="265" r:id="rId33"/>
  </p:sldIdLst>
  <p:sldSz cx="9144000" cy="6858000" type="screen4x3"/>
  <p:notesSz cx="6858000" cy="9144000"/>
  <p:defaultTextStyle>
    <a:defPPr>
      <a:defRPr lang="en-US"/>
    </a:defPPr>
    <a:lvl1pPr marL="0" algn="l" defTabSz="91425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255" algn="l" defTabSz="91425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508" algn="l" defTabSz="91425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635" algn="l" defTabSz="91425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763" algn="l" defTabSz="91425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889" algn="l" defTabSz="91425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016" algn="l" defTabSz="91425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9" autoAdjust="0"/>
    <p:restoredTop sz="94824" autoAdjust="0"/>
  </p:normalViewPr>
  <p:slideViewPr>
    <p:cSldViewPr>
      <p:cViewPr varScale="1">
        <p:scale>
          <a:sx n="115" d="100"/>
          <a:sy n="115" d="100"/>
        </p:scale>
        <p:origin x="1260" y="132"/>
      </p:cViewPr>
      <p:guideLst>
        <p:guide orient="horz" pos="216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58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F2F51-1A8B-41E1-A8DF-3C766CAC9660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0504DF-D88E-4533-A254-3A6CE9777597}">
      <dgm:prSet phldrT="[Text]"/>
      <dgm:spPr/>
      <dgm:t>
        <a:bodyPr/>
        <a:lstStyle/>
        <a:p>
          <a:r>
            <a:rPr lang="pl-PL" dirty="0" smtClean="0"/>
            <a:t>Spring </a:t>
          </a:r>
          <a:r>
            <a:rPr lang="pl-PL" dirty="0" err="1" smtClean="0"/>
            <a:t>Boot</a:t>
          </a:r>
          <a:endParaRPr lang="en-US" dirty="0"/>
        </a:p>
      </dgm:t>
    </dgm:pt>
    <dgm:pt modelId="{D50A9557-8DAB-41FF-934F-F7DC96320053}" type="parTrans" cxnId="{1FB57214-5830-43C0-9E70-6A12203AFD52}">
      <dgm:prSet/>
      <dgm:spPr/>
      <dgm:t>
        <a:bodyPr/>
        <a:lstStyle/>
        <a:p>
          <a:endParaRPr lang="en-US"/>
        </a:p>
      </dgm:t>
    </dgm:pt>
    <dgm:pt modelId="{03EBCB4A-9AC1-47DF-9DE8-BC1870DC2275}" type="sibTrans" cxnId="{1FB57214-5830-43C0-9E70-6A12203AFD52}">
      <dgm:prSet/>
      <dgm:spPr/>
      <dgm:t>
        <a:bodyPr/>
        <a:lstStyle/>
        <a:p>
          <a:endParaRPr lang="en-US"/>
        </a:p>
      </dgm:t>
    </dgm:pt>
    <dgm:pt modelId="{B5EC6740-8376-424E-BDBD-5F005BBD32CA}">
      <dgm:prSet phldrT="[Text]"/>
      <dgm:spPr/>
      <dgm:t>
        <a:bodyPr/>
        <a:lstStyle/>
        <a:p>
          <a:r>
            <a:rPr lang="pl-PL" dirty="0" err="1" smtClean="0"/>
            <a:t>Backend</a:t>
          </a:r>
          <a:endParaRPr lang="en-US" dirty="0"/>
        </a:p>
      </dgm:t>
    </dgm:pt>
    <dgm:pt modelId="{95CCA94B-9E66-43F4-A472-0E09E68C508F}" type="parTrans" cxnId="{E8C500F1-A137-4B60-A2EB-E870B453C695}">
      <dgm:prSet/>
      <dgm:spPr/>
      <dgm:t>
        <a:bodyPr/>
        <a:lstStyle/>
        <a:p>
          <a:endParaRPr lang="en-US"/>
        </a:p>
      </dgm:t>
    </dgm:pt>
    <dgm:pt modelId="{94865FEC-E4B3-452E-9159-7B7376BC143A}" type="sibTrans" cxnId="{E8C500F1-A137-4B60-A2EB-E870B453C695}">
      <dgm:prSet/>
      <dgm:spPr/>
      <dgm:t>
        <a:bodyPr/>
        <a:lstStyle/>
        <a:p>
          <a:endParaRPr lang="en-US"/>
        </a:p>
      </dgm:t>
    </dgm:pt>
    <dgm:pt modelId="{DFAF1B98-E46E-4557-BF89-F019FE5296C0}">
      <dgm:prSet phldrT="[Text]"/>
      <dgm:spPr/>
      <dgm:t>
        <a:bodyPr/>
        <a:lstStyle/>
        <a:p>
          <a:r>
            <a:rPr lang="pl-PL" dirty="0" smtClean="0"/>
            <a:t>Rest WS</a:t>
          </a:r>
          <a:endParaRPr lang="en-US" dirty="0"/>
        </a:p>
      </dgm:t>
    </dgm:pt>
    <dgm:pt modelId="{D2969166-6391-471F-B2B9-7788D3770298}" type="parTrans" cxnId="{BA3C909D-44B8-48A4-A92E-EA70FE9428EF}">
      <dgm:prSet/>
      <dgm:spPr/>
      <dgm:t>
        <a:bodyPr/>
        <a:lstStyle/>
        <a:p>
          <a:endParaRPr lang="en-US"/>
        </a:p>
      </dgm:t>
    </dgm:pt>
    <dgm:pt modelId="{9CCA0F14-476B-407F-B1E5-ECACBA0F6304}" type="sibTrans" cxnId="{BA3C909D-44B8-48A4-A92E-EA70FE9428EF}">
      <dgm:prSet/>
      <dgm:spPr/>
      <dgm:t>
        <a:bodyPr/>
        <a:lstStyle/>
        <a:p>
          <a:endParaRPr lang="en-US"/>
        </a:p>
      </dgm:t>
    </dgm:pt>
    <dgm:pt modelId="{0BCB4557-0297-4A52-B9E4-0D2B562D12D7}">
      <dgm:prSet phldrT="[Text]"/>
      <dgm:spPr/>
      <dgm:t>
        <a:bodyPr/>
        <a:lstStyle/>
        <a:p>
          <a:r>
            <a:rPr lang="pl-PL" dirty="0" smtClean="0"/>
            <a:t>Angular.JS</a:t>
          </a:r>
          <a:endParaRPr lang="en-US" dirty="0"/>
        </a:p>
      </dgm:t>
    </dgm:pt>
    <dgm:pt modelId="{FA0420EF-F05D-49F8-8796-6F4967AA5014}" type="parTrans" cxnId="{1A1F0E22-1076-4E6A-9331-2CFBDB9CAC32}">
      <dgm:prSet/>
      <dgm:spPr/>
      <dgm:t>
        <a:bodyPr/>
        <a:lstStyle/>
        <a:p>
          <a:endParaRPr lang="en-US"/>
        </a:p>
      </dgm:t>
    </dgm:pt>
    <dgm:pt modelId="{C1D35926-C6C0-4041-9371-C48F64F0C1F8}" type="sibTrans" cxnId="{1A1F0E22-1076-4E6A-9331-2CFBDB9CAC32}">
      <dgm:prSet/>
      <dgm:spPr/>
      <dgm:t>
        <a:bodyPr/>
        <a:lstStyle/>
        <a:p>
          <a:endParaRPr lang="en-US"/>
        </a:p>
      </dgm:t>
    </dgm:pt>
    <dgm:pt modelId="{19EC9EFE-6D85-4700-AA43-B976854D54DD}">
      <dgm:prSet phldrT="[Text]"/>
      <dgm:spPr/>
      <dgm:t>
        <a:bodyPr/>
        <a:lstStyle/>
        <a:p>
          <a:r>
            <a:rPr lang="pl-PL" dirty="0" err="1" smtClean="0"/>
            <a:t>Frontend</a:t>
          </a:r>
          <a:endParaRPr lang="en-US" dirty="0"/>
        </a:p>
      </dgm:t>
    </dgm:pt>
    <dgm:pt modelId="{0B149A88-C608-4AD3-B4C7-5970F1A2A8C0}" type="parTrans" cxnId="{12B5BDF7-CA02-4CBD-B8FA-99D9E161C297}">
      <dgm:prSet/>
      <dgm:spPr/>
      <dgm:t>
        <a:bodyPr/>
        <a:lstStyle/>
        <a:p>
          <a:endParaRPr lang="en-US"/>
        </a:p>
      </dgm:t>
    </dgm:pt>
    <dgm:pt modelId="{0017EA3B-4D0D-49A1-9E70-AA4B90557E27}" type="sibTrans" cxnId="{12B5BDF7-CA02-4CBD-B8FA-99D9E161C297}">
      <dgm:prSet/>
      <dgm:spPr/>
      <dgm:t>
        <a:bodyPr/>
        <a:lstStyle/>
        <a:p>
          <a:endParaRPr lang="en-US"/>
        </a:p>
      </dgm:t>
    </dgm:pt>
    <dgm:pt modelId="{A43451B8-415D-4C94-8ECC-6CF349B5A5AC}">
      <dgm:prSet phldrT="[Text]"/>
      <dgm:spPr/>
      <dgm:t>
        <a:bodyPr/>
        <a:lstStyle/>
        <a:p>
          <a:r>
            <a:rPr lang="pl-PL" dirty="0" smtClean="0"/>
            <a:t>Data </a:t>
          </a:r>
          <a:r>
            <a:rPr lang="pl-PL" dirty="0" err="1" smtClean="0"/>
            <a:t>Binding</a:t>
          </a:r>
          <a:endParaRPr lang="en-US" dirty="0"/>
        </a:p>
      </dgm:t>
    </dgm:pt>
    <dgm:pt modelId="{69FA1084-4623-4002-9E5A-B2F59789C4D7}" type="parTrans" cxnId="{DC357A61-FDA1-4C88-ADB8-EE99EDAF9C27}">
      <dgm:prSet/>
      <dgm:spPr/>
      <dgm:t>
        <a:bodyPr/>
        <a:lstStyle/>
        <a:p>
          <a:endParaRPr lang="en-US"/>
        </a:p>
      </dgm:t>
    </dgm:pt>
    <dgm:pt modelId="{48892722-4960-479F-8228-0A8BEEA1968A}" type="sibTrans" cxnId="{DC357A61-FDA1-4C88-ADB8-EE99EDAF9C27}">
      <dgm:prSet/>
      <dgm:spPr/>
      <dgm:t>
        <a:bodyPr/>
        <a:lstStyle/>
        <a:p>
          <a:endParaRPr lang="en-US"/>
        </a:p>
      </dgm:t>
    </dgm:pt>
    <dgm:pt modelId="{A413C60D-3F6E-46E9-B6C3-8B799E23A8EB}">
      <dgm:prSet phldrT="[Text]"/>
      <dgm:spPr/>
      <dgm:t>
        <a:bodyPr/>
        <a:lstStyle/>
        <a:p>
          <a:r>
            <a:rPr lang="pl-PL" dirty="0" smtClean="0"/>
            <a:t>Komunikacja</a:t>
          </a:r>
          <a:endParaRPr lang="en-US" dirty="0"/>
        </a:p>
      </dgm:t>
    </dgm:pt>
    <dgm:pt modelId="{E4245324-A553-479A-825C-A6E50C810A0B}" type="parTrans" cxnId="{2C2849E5-9C3E-43F4-8102-0F948D90A756}">
      <dgm:prSet/>
      <dgm:spPr/>
      <dgm:t>
        <a:bodyPr/>
        <a:lstStyle/>
        <a:p>
          <a:endParaRPr lang="en-US"/>
        </a:p>
      </dgm:t>
    </dgm:pt>
    <dgm:pt modelId="{24A37DD7-00FD-4F46-BA38-594C3F42D28E}" type="sibTrans" cxnId="{2C2849E5-9C3E-43F4-8102-0F948D90A756}">
      <dgm:prSet/>
      <dgm:spPr/>
      <dgm:t>
        <a:bodyPr/>
        <a:lstStyle/>
        <a:p>
          <a:endParaRPr lang="en-US"/>
        </a:p>
      </dgm:t>
    </dgm:pt>
    <dgm:pt modelId="{22FCBE6D-2B7A-4D07-AB7E-73B18C92387C}">
      <dgm:prSet phldrT="[Text]"/>
      <dgm:spPr/>
      <dgm:t>
        <a:bodyPr/>
        <a:lstStyle/>
        <a:p>
          <a:r>
            <a:rPr lang="pl-PL" dirty="0" err="1" smtClean="0"/>
            <a:t>RestWS</a:t>
          </a:r>
          <a:endParaRPr lang="en-US" dirty="0"/>
        </a:p>
      </dgm:t>
    </dgm:pt>
    <dgm:pt modelId="{79B3EDCA-37ED-453A-A8F6-D688C1E5A2CD}" type="parTrans" cxnId="{5A283963-08EC-42E2-B573-8F9756185F1F}">
      <dgm:prSet/>
      <dgm:spPr/>
      <dgm:t>
        <a:bodyPr/>
        <a:lstStyle/>
        <a:p>
          <a:endParaRPr lang="en-US"/>
        </a:p>
      </dgm:t>
    </dgm:pt>
    <dgm:pt modelId="{1580512E-3E0C-4D26-8378-75372B66BC71}" type="sibTrans" cxnId="{5A283963-08EC-42E2-B573-8F9756185F1F}">
      <dgm:prSet/>
      <dgm:spPr/>
      <dgm:t>
        <a:bodyPr/>
        <a:lstStyle/>
        <a:p>
          <a:endParaRPr lang="en-US"/>
        </a:p>
      </dgm:t>
    </dgm:pt>
    <dgm:pt modelId="{5A8F08D2-DC50-49CD-A7AA-6A28931EDF5C}">
      <dgm:prSet phldrT="[Text]"/>
      <dgm:spPr/>
      <dgm:t>
        <a:bodyPr/>
        <a:lstStyle/>
        <a:p>
          <a:r>
            <a:rPr lang="pl-PL" dirty="0" err="1" smtClean="0"/>
            <a:t>WebSockets</a:t>
          </a:r>
          <a:endParaRPr lang="en-US" dirty="0"/>
        </a:p>
      </dgm:t>
    </dgm:pt>
    <dgm:pt modelId="{B69ACD3A-BA79-4E64-B390-72EE867E3AAE}" type="parTrans" cxnId="{E9E5679A-868E-49E1-94A7-84275F35E8D7}">
      <dgm:prSet/>
      <dgm:spPr/>
      <dgm:t>
        <a:bodyPr/>
        <a:lstStyle/>
        <a:p>
          <a:endParaRPr lang="en-US"/>
        </a:p>
      </dgm:t>
    </dgm:pt>
    <dgm:pt modelId="{D6D97D46-FF96-4F1E-9B2D-340C745035AE}" type="sibTrans" cxnId="{E9E5679A-868E-49E1-94A7-84275F35E8D7}">
      <dgm:prSet/>
      <dgm:spPr/>
      <dgm:t>
        <a:bodyPr/>
        <a:lstStyle/>
        <a:p>
          <a:endParaRPr lang="en-US"/>
        </a:p>
      </dgm:t>
    </dgm:pt>
    <dgm:pt modelId="{24C8FA99-6BAD-4AFD-BAEB-E84CD0ABE9C6}">
      <dgm:prSet phldrT="[Text]"/>
      <dgm:spPr/>
      <dgm:t>
        <a:bodyPr/>
        <a:lstStyle/>
        <a:p>
          <a:r>
            <a:rPr lang="pl-PL" dirty="0" smtClean="0"/>
            <a:t>MVC</a:t>
          </a:r>
          <a:endParaRPr lang="en-US" dirty="0"/>
        </a:p>
      </dgm:t>
    </dgm:pt>
    <dgm:pt modelId="{48FB5BA6-9C4B-4B11-9E59-1E6B4C554FFE}" type="parTrans" cxnId="{D854047C-B754-4D41-98D6-045D4E2DF21F}">
      <dgm:prSet/>
      <dgm:spPr/>
      <dgm:t>
        <a:bodyPr/>
        <a:lstStyle/>
        <a:p>
          <a:endParaRPr lang="en-US"/>
        </a:p>
      </dgm:t>
    </dgm:pt>
    <dgm:pt modelId="{EB69CF5B-0238-4CA3-8038-89A105AEEC42}" type="sibTrans" cxnId="{D854047C-B754-4D41-98D6-045D4E2DF21F}">
      <dgm:prSet/>
      <dgm:spPr/>
      <dgm:t>
        <a:bodyPr/>
        <a:lstStyle/>
        <a:p>
          <a:endParaRPr lang="en-US"/>
        </a:p>
      </dgm:t>
    </dgm:pt>
    <dgm:pt modelId="{6BE4A5D6-9223-4FD0-A154-051FBCB5ACE4}">
      <dgm:prSet phldrT="[Text]"/>
      <dgm:spPr/>
      <dgm:t>
        <a:bodyPr/>
        <a:lstStyle/>
        <a:p>
          <a:r>
            <a:rPr lang="pl-PL" dirty="0" smtClean="0"/>
            <a:t>Komunikacja z bazą danych</a:t>
          </a:r>
          <a:endParaRPr lang="en-US" dirty="0"/>
        </a:p>
      </dgm:t>
    </dgm:pt>
    <dgm:pt modelId="{1CDC458C-4768-4355-972C-C5AA5FE8A623}" type="parTrans" cxnId="{0451448A-4AAB-41BB-A7AB-802EC407E2C8}">
      <dgm:prSet/>
      <dgm:spPr/>
      <dgm:t>
        <a:bodyPr/>
        <a:lstStyle/>
        <a:p>
          <a:endParaRPr lang="en-US"/>
        </a:p>
      </dgm:t>
    </dgm:pt>
    <dgm:pt modelId="{8C380EC5-0609-4805-B961-E134A8246FE4}" type="sibTrans" cxnId="{0451448A-4AAB-41BB-A7AB-802EC407E2C8}">
      <dgm:prSet/>
      <dgm:spPr/>
      <dgm:t>
        <a:bodyPr/>
        <a:lstStyle/>
        <a:p>
          <a:endParaRPr lang="en-US"/>
        </a:p>
      </dgm:t>
    </dgm:pt>
    <dgm:pt modelId="{086BC6A0-7BCA-4A0F-8234-B6A32BF8DC6F}">
      <dgm:prSet phldrT="[Text]"/>
      <dgm:spPr/>
      <dgm:t>
        <a:bodyPr/>
        <a:lstStyle/>
        <a:p>
          <a:r>
            <a:rPr lang="pl-PL" dirty="0" smtClean="0"/>
            <a:t>Filtry, Routing</a:t>
          </a:r>
          <a:endParaRPr lang="en-US" dirty="0"/>
        </a:p>
      </dgm:t>
    </dgm:pt>
    <dgm:pt modelId="{E457E107-EA48-4E9C-A8FD-9FB4F5882DC2}" type="parTrans" cxnId="{3B730F01-0590-4BB1-B85E-73C3581B7357}">
      <dgm:prSet/>
      <dgm:spPr/>
      <dgm:t>
        <a:bodyPr/>
        <a:lstStyle/>
        <a:p>
          <a:endParaRPr lang="en-US"/>
        </a:p>
      </dgm:t>
    </dgm:pt>
    <dgm:pt modelId="{96AE3B2A-90AA-4193-9FB4-65A417349CC9}" type="sibTrans" cxnId="{3B730F01-0590-4BB1-B85E-73C3581B7357}">
      <dgm:prSet/>
      <dgm:spPr/>
      <dgm:t>
        <a:bodyPr/>
        <a:lstStyle/>
        <a:p>
          <a:endParaRPr lang="en-US"/>
        </a:p>
      </dgm:t>
    </dgm:pt>
    <dgm:pt modelId="{4E406FC4-A782-496E-B9C1-0D1BF7373D57}">
      <dgm:prSet phldrT="[Text]"/>
      <dgm:spPr/>
      <dgm:t>
        <a:bodyPr/>
        <a:lstStyle/>
        <a:p>
          <a:r>
            <a:rPr lang="pl-PL" dirty="0" smtClean="0"/>
            <a:t>Widoki, Kontrolery</a:t>
          </a:r>
          <a:endParaRPr lang="en-US" dirty="0"/>
        </a:p>
      </dgm:t>
    </dgm:pt>
    <dgm:pt modelId="{E1351930-A591-403E-A473-406D2FF8929D}" type="parTrans" cxnId="{53A73518-4841-437B-BB82-68A97864C8B0}">
      <dgm:prSet/>
      <dgm:spPr/>
      <dgm:t>
        <a:bodyPr/>
        <a:lstStyle/>
        <a:p>
          <a:endParaRPr lang="en-US"/>
        </a:p>
      </dgm:t>
    </dgm:pt>
    <dgm:pt modelId="{26FB6D45-A5F0-4ECB-B1F5-07FE295FFD3B}" type="sibTrans" cxnId="{53A73518-4841-437B-BB82-68A97864C8B0}">
      <dgm:prSet/>
      <dgm:spPr/>
      <dgm:t>
        <a:bodyPr/>
        <a:lstStyle/>
        <a:p>
          <a:endParaRPr lang="en-US"/>
        </a:p>
      </dgm:t>
    </dgm:pt>
    <dgm:pt modelId="{36ABFFCD-DA1E-4D15-B870-D00AF293D2D1}" type="pres">
      <dgm:prSet presAssocID="{1E4F2F51-1A8B-41E1-A8DF-3C766CAC9660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EED044-A58F-421B-9679-01125A65600A}" type="pres">
      <dgm:prSet presAssocID="{1E4F2F51-1A8B-41E1-A8DF-3C766CAC9660}" presName="cycle" presStyleCnt="0"/>
      <dgm:spPr/>
    </dgm:pt>
    <dgm:pt modelId="{6EF59FCE-E9E3-41BA-9CC4-C2DD23EB173A}" type="pres">
      <dgm:prSet presAssocID="{1E4F2F51-1A8B-41E1-A8DF-3C766CAC9660}" presName="centerShape" presStyleCnt="0"/>
      <dgm:spPr/>
    </dgm:pt>
    <dgm:pt modelId="{0A03AAC2-3FF7-4C2B-84F7-03BB08CA0940}" type="pres">
      <dgm:prSet presAssocID="{1E4F2F51-1A8B-41E1-A8DF-3C766CAC9660}" presName="connSite" presStyleLbl="node1" presStyleIdx="0" presStyleCnt="4"/>
      <dgm:spPr/>
    </dgm:pt>
    <dgm:pt modelId="{1FAE3EEB-21E4-487A-B039-10224F3B0902}" type="pres">
      <dgm:prSet presAssocID="{1E4F2F51-1A8B-41E1-A8DF-3C766CAC9660}" presName="visible" presStyleLbl="node1" presStyleIdx="0" presStyleCnt="4"/>
      <dgm:spPr/>
    </dgm:pt>
    <dgm:pt modelId="{20F9E85E-03E6-4545-926A-83DDE03D214B}" type="pres">
      <dgm:prSet presAssocID="{D50A9557-8DAB-41FF-934F-F7DC96320053}" presName="Name25" presStyleLbl="parChTrans1D1" presStyleIdx="0" presStyleCnt="3"/>
      <dgm:spPr/>
      <dgm:t>
        <a:bodyPr/>
        <a:lstStyle/>
        <a:p>
          <a:endParaRPr lang="en-US"/>
        </a:p>
      </dgm:t>
    </dgm:pt>
    <dgm:pt modelId="{104AFFD2-AF2A-4A53-A6DB-CC5C5AB42351}" type="pres">
      <dgm:prSet presAssocID="{010504DF-D88E-4533-A254-3A6CE9777597}" presName="node" presStyleCnt="0"/>
      <dgm:spPr/>
    </dgm:pt>
    <dgm:pt modelId="{5B3F0122-ADD1-42E9-B2B3-6EA29198E9B1}" type="pres">
      <dgm:prSet presAssocID="{010504DF-D88E-4533-A254-3A6CE9777597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AA7877-4CDE-4EFE-964A-3BCFAC7ED490}" type="pres">
      <dgm:prSet presAssocID="{010504DF-D88E-4533-A254-3A6CE9777597}" presName="childNode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312E1A-2116-4B01-B338-0D9F27AEA545}" type="pres">
      <dgm:prSet presAssocID="{FA0420EF-F05D-49F8-8796-6F4967AA5014}" presName="Name25" presStyleLbl="parChTrans1D1" presStyleIdx="1" presStyleCnt="3"/>
      <dgm:spPr/>
      <dgm:t>
        <a:bodyPr/>
        <a:lstStyle/>
        <a:p>
          <a:endParaRPr lang="en-US"/>
        </a:p>
      </dgm:t>
    </dgm:pt>
    <dgm:pt modelId="{283435CD-C44D-4B4E-9128-40E5829D7A4C}" type="pres">
      <dgm:prSet presAssocID="{0BCB4557-0297-4A52-B9E4-0D2B562D12D7}" presName="node" presStyleCnt="0"/>
      <dgm:spPr/>
    </dgm:pt>
    <dgm:pt modelId="{D28D7EB1-B8D6-46E9-8BD8-4EF0D6B2DA90}" type="pres">
      <dgm:prSet presAssocID="{0BCB4557-0297-4A52-B9E4-0D2B562D12D7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991594-F74E-4A85-995A-4DF1BAFFD4D8}" type="pres">
      <dgm:prSet presAssocID="{0BCB4557-0297-4A52-B9E4-0D2B562D12D7}" presName="childNode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97B08C-11BB-49BB-9835-13EAB467E30D}" type="pres">
      <dgm:prSet presAssocID="{E4245324-A553-479A-825C-A6E50C810A0B}" presName="Name25" presStyleLbl="parChTrans1D1" presStyleIdx="2" presStyleCnt="3"/>
      <dgm:spPr/>
      <dgm:t>
        <a:bodyPr/>
        <a:lstStyle/>
        <a:p>
          <a:endParaRPr lang="en-US"/>
        </a:p>
      </dgm:t>
    </dgm:pt>
    <dgm:pt modelId="{C9F46454-7300-4670-9EE5-2D277F5C7719}" type="pres">
      <dgm:prSet presAssocID="{A413C60D-3F6E-46E9-B6C3-8B799E23A8EB}" presName="node" presStyleCnt="0"/>
      <dgm:spPr/>
    </dgm:pt>
    <dgm:pt modelId="{2B4236B7-E92F-4DD6-AEDD-99A80371D4B8}" type="pres">
      <dgm:prSet presAssocID="{A413C60D-3F6E-46E9-B6C3-8B799E23A8EB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56B552-9026-4D3E-9E76-D18560D7D114}" type="pres">
      <dgm:prSet presAssocID="{A413C60D-3F6E-46E9-B6C3-8B799E23A8EB}" presName="childNode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97CCDAF-41AA-49B3-BAE7-0B25898D6FDF}" type="presOf" srcId="{4E406FC4-A782-496E-B9C1-0D1BF7373D57}" destId="{AF991594-F74E-4A85-995A-4DF1BAFFD4D8}" srcOrd="0" destOrd="3" presId="urn:microsoft.com/office/officeart/2005/8/layout/radial2"/>
    <dgm:cxn modelId="{C31CFB66-D78C-4831-9A02-0A0B354969D7}" type="presOf" srcId="{A413C60D-3F6E-46E9-B6C3-8B799E23A8EB}" destId="{2B4236B7-E92F-4DD6-AEDD-99A80371D4B8}" srcOrd="0" destOrd="0" presId="urn:microsoft.com/office/officeart/2005/8/layout/radial2"/>
    <dgm:cxn modelId="{D854047C-B754-4D41-98D6-045D4E2DF21F}" srcId="{010504DF-D88E-4533-A254-3A6CE9777597}" destId="{24C8FA99-6BAD-4AFD-BAEB-E84CD0ABE9C6}" srcOrd="2" destOrd="0" parTransId="{48FB5BA6-9C4B-4B11-9E59-1E6B4C554FFE}" sibTransId="{EB69CF5B-0238-4CA3-8038-89A105AEEC42}"/>
    <dgm:cxn modelId="{E6865244-2833-4B4F-B5BC-BCD47318D3B0}" type="presOf" srcId="{5A8F08D2-DC50-49CD-A7AA-6A28931EDF5C}" destId="{B156B552-9026-4D3E-9E76-D18560D7D114}" srcOrd="0" destOrd="1" presId="urn:microsoft.com/office/officeart/2005/8/layout/radial2"/>
    <dgm:cxn modelId="{E8C500F1-A137-4B60-A2EB-E870B453C695}" srcId="{010504DF-D88E-4533-A254-3A6CE9777597}" destId="{B5EC6740-8376-424E-BDBD-5F005BBD32CA}" srcOrd="0" destOrd="0" parTransId="{95CCA94B-9E66-43F4-A472-0E09E68C508F}" sibTransId="{94865FEC-E4B3-452E-9159-7B7376BC143A}"/>
    <dgm:cxn modelId="{DA11850B-3C29-4EE3-8928-CFAD73C46BA7}" type="presOf" srcId="{D50A9557-8DAB-41FF-934F-F7DC96320053}" destId="{20F9E85E-03E6-4545-926A-83DDE03D214B}" srcOrd="0" destOrd="0" presId="urn:microsoft.com/office/officeart/2005/8/layout/radial2"/>
    <dgm:cxn modelId="{1FB57214-5830-43C0-9E70-6A12203AFD52}" srcId="{1E4F2F51-1A8B-41E1-A8DF-3C766CAC9660}" destId="{010504DF-D88E-4533-A254-3A6CE9777597}" srcOrd="0" destOrd="0" parTransId="{D50A9557-8DAB-41FF-934F-F7DC96320053}" sibTransId="{03EBCB4A-9AC1-47DF-9DE8-BC1870DC2275}"/>
    <dgm:cxn modelId="{2C2849E5-9C3E-43F4-8102-0F948D90A756}" srcId="{1E4F2F51-1A8B-41E1-A8DF-3C766CAC9660}" destId="{A413C60D-3F6E-46E9-B6C3-8B799E23A8EB}" srcOrd="2" destOrd="0" parTransId="{E4245324-A553-479A-825C-A6E50C810A0B}" sibTransId="{24A37DD7-00FD-4F46-BA38-594C3F42D28E}"/>
    <dgm:cxn modelId="{39990020-E1E2-4E73-85D7-EB983AAFBDDA}" type="presOf" srcId="{B5EC6740-8376-424E-BDBD-5F005BBD32CA}" destId="{1DAA7877-4CDE-4EFE-964A-3BCFAC7ED490}" srcOrd="0" destOrd="0" presId="urn:microsoft.com/office/officeart/2005/8/layout/radial2"/>
    <dgm:cxn modelId="{3606007F-8A07-4B81-8674-D2BD395467A8}" type="presOf" srcId="{086BC6A0-7BCA-4A0F-8234-B6A32BF8DC6F}" destId="{AF991594-F74E-4A85-995A-4DF1BAFFD4D8}" srcOrd="0" destOrd="2" presId="urn:microsoft.com/office/officeart/2005/8/layout/radial2"/>
    <dgm:cxn modelId="{53A73518-4841-437B-BB82-68A97864C8B0}" srcId="{0BCB4557-0297-4A52-B9E4-0D2B562D12D7}" destId="{4E406FC4-A782-496E-B9C1-0D1BF7373D57}" srcOrd="3" destOrd="0" parTransId="{E1351930-A591-403E-A473-406D2FF8929D}" sibTransId="{26FB6D45-A5F0-4ECB-B1F5-07FE295FFD3B}"/>
    <dgm:cxn modelId="{12B5BDF7-CA02-4CBD-B8FA-99D9E161C297}" srcId="{0BCB4557-0297-4A52-B9E4-0D2B562D12D7}" destId="{19EC9EFE-6D85-4700-AA43-B976854D54DD}" srcOrd="0" destOrd="0" parTransId="{0B149A88-C608-4AD3-B4C7-5970F1A2A8C0}" sibTransId="{0017EA3B-4D0D-49A1-9E70-AA4B90557E27}"/>
    <dgm:cxn modelId="{0451448A-4AAB-41BB-A7AB-802EC407E2C8}" srcId="{010504DF-D88E-4533-A254-3A6CE9777597}" destId="{6BE4A5D6-9223-4FD0-A154-051FBCB5ACE4}" srcOrd="3" destOrd="0" parTransId="{1CDC458C-4768-4355-972C-C5AA5FE8A623}" sibTransId="{8C380EC5-0609-4805-B961-E134A8246FE4}"/>
    <dgm:cxn modelId="{C03A716C-9C5B-4B2C-B626-C394FA6CE2B9}" type="presOf" srcId="{1E4F2F51-1A8B-41E1-A8DF-3C766CAC9660}" destId="{36ABFFCD-DA1E-4D15-B870-D00AF293D2D1}" srcOrd="0" destOrd="0" presId="urn:microsoft.com/office/officeart/2005/8/layout/radial2"/>
    <dgm:cxn modelId="{A0B66905-876E-48AD-8A11-9839DE8D6A5D}" type="presOf" srcId="{A43451B8-415D-4C94-8ECC-6CF349B5A5AC}" destId="{AF991594-F74E-4A85-995A-4DF1BAFFD4D8}" srcOrd="0" destOrd="1" presId="urn:microsoft.com/office/officeart/2005/8/layout/radial2"/>
    <dgm:cxn modelId="{3B730F01-0590-4BB1-B85E-73C3581B7357}" srcId="{0BCB4557-0297-4A52-B9E4-0D2B562D12D7}" destId="{086BC6A0-7BCA-4A0F-8234-B6A32BF8DC6F}" srcOrd="2" destOrd="0" parTransId="{E457E107-EA48-4E9C-A8FD-9FB4F5882DC2}" sibTransId="{96AE3B2A-90AA-4193-9FB4-65A417349CC9}"/>
    <dgm:cxn modelId="{CC15EF6E-DC6B-4A5A-B9C7-9830AD2419E4}" type="presOf" srcId="{24C8FA99-6BAD-4AFD-BAEB-E84CD0ABE9C6}" destId="{1DAA7877-4CDE-4EFE-964A-3BCFAC7ED490}" srcOrd="0" destOrd="2" presId="urn:microsoft.com/office/officeart/2005/8/layout/radial2"/>
    <dgm:cxn modelId="{B6BB4CAB-4F30-41B7-B76A-39954331FFB9}" type="presOf" srcId="{22FCBE6D-2B7A-4D07-AB7E-73B18C92387C}" destId="{B156B552-9026-4D3E-9E76-D18560D7D114}" srcOrd="0" destOrd="0" presId="urn:microsoft.com/office/officeart/2005/8/layout/radial2"/>
    <dgm:cxn modelId="{AC022C77-4753-4495-A85F-0DC4D25FB972}" type="presOf" srcId="{FA0420EF-F05D-49F8-8796-6F4967AA5014}" destId="{81312E1A-2116-4B01-B338-0D9F27AEA545}" srcOrd="0" destOrd="0" presId="urn:microsoft.com/office/officeart/2005/8/layout/radial2"/>
    <dgm:cxn modelId="{DC357A61-FDA1-4C88-ADB8-EE99EDAF9C27}" srcId="{0BCB4557-0297-4A52-B9E4-0D2B562D12D7}" destId="{A43451B8-415D-4C94-8ECC-6CF349B5A5AC}" srcOrd="1" destOrd="0" parTransId="{69FA1084-4623-4002-9E5A-B2F59789C4D7}" sibTransId="{48892722-4960-479F-8228-0A8BEEA1968A}"/>
    <dgm:cxn modelId="{5A283963-08EC-42E2-B573-8F9756185F1F}" srcId="{A413C60D-3F6E-46E9-B6C3-8B799E23A8EB}" destId="{22FCBE6D-2B7A-4D07-AB7E-73B18C92387C}" srcOrd="0" destOrd="0" parTransId="{79B3EDCA-37ED-453A-A8F6-D688C1E5A2CD}" sibTransId="{1580512E-3E0C-4D26-8378-75372B66BC71}"/>
    <dgm:cxn modelId="{1441F837-B986-4394-BA89-F78DB1621CAF}" type="presOf" srcId="{19EC9EFE-6D85-4700-AA43-B976854D54DD}" destId="{AF991594-F74E-4A85-995A-4DF1BAFFD4D8}" srcOrd="0" destOrd="0" presId="urn:microsoft.com/office/officeart/2005/8/layout/radial2"/>
    <dgm:cxn modelId="{BA3C909D-44B8-48A4-A92E-EA70FE9428EF}" srcId="{010504DF-D88E-4533-A254-3A6CE9777597}" destId="{DFAF1B98-E46E-4557-BF89-F019FE5296C0}" srcOrd="1" destOrd="0" parTransId="{D2969166-6391-471F-B2B9-7788D3770298}" sibTransId="{9CCA0F14-476B-407F-B1E5-ECACBA0F6304}"/>
    <dgm:cxn modelId="{1A1F0E22-1076-4E6A-9331-2CFBDB9CAC32}" srcId="{1E4F2F51-1A8B-41E1-A8DF-3C766CAC9660}" destId="{0BCB4557-0297-4A52-B9E4-0D2B562D12D7}" srcOrd="1" destOrd="0" parTransId="{FA0420EF-F05D-49F8-8796-6F4967AA5014}" sibTransId="{C1D35926-C6C0-4041-9371-C48F64F0C1F8}"/>
    <dgm:cxn modelId="{698C5026-CB63-4DA4-8931-E96878D49323}" type="presOf" srcId="{0BCB4557-0297-4A52-B9E4-0D2B562D12D7}" destId="{D28D7EB1-B8D6-46E9-8BD8-4EF0D6B2DA90}" srcOrd="0" destOrd="0" presId="urn:microsoft.com/office/officeart/2005/8/layout/radial2"/>
    <dgm:cxn modelId="{E9E5679A-868E-49E1-94A7-84275F35E8D7}" srcId="{A413C60D-3F6E-46E9-B6C3-8B799E23A8EB}" destId="{5A8F08D2-DC50-49CD-A7AA-6A28931EDF5C}" srcOrd="1" destOrd="0" parTransId="{B69ACD3A-BA79-4E64-B390-72EE867E3AAE}" sibTransId="{D6D97D46-FF96-4F1E-9B2D-340C745035AE}"/>
    <dgm:cxn modelId="{C445C0F8-2166-4899-B010-6F349F7632BC}" type="presOf" srcId="{E4245324-A553-479A-825C-A6E50C810A0B}" destId="{D097B08C-11BB-49BB-9835-13EAB467E30D}" srcOrd="0" destOrd="0" presId="urn:microsoft.com/office/officeart/2005/8/layout/radial2"/>
    <dgm:cxn modelId="{F20103C6-6B51-49FA-88FC-3B0EC0EA1B31}" type="presOf" srcId="{010504DF-D88E-4533-A254-3A6CE9777597}" destId="{5B3F0122-ADD1-42E9-B2B3-6EA29198E9B1}" srcOrd="0" destOrd="0" presId="urn:microsoft.com/office/officeart/2005/8/layout/radial2"/>
    <dgm:cxn modelId="{C798642B-B163-4936-998E-38E7130F067B}" type="presOf" srcId="{DFAF1B98-E46E-4557-BF89-F019FE5296C0}" destId="{1DAA7877-4CDE-4EFE-964A-3BCFAC7ED490}" srcOrd="0" destOrd="1" presId="urn:microsoft.com/office/officeart/2005/8/layout/radial2"/>
    <dgm:cxn modelId="{11D21EA5-BDBD-4F3A-AF44-DCBDCEF7B323}" type="presOf" srcId="{6BE4A5D6-9223-4FD0-A154-051FBCB5ACE4}" destId="{1DAA7877-4CDE-4EFE-964A-3BCFAC7ED490}" srcOrd="0" destOrd="3" presId="urn:microsoft.com/office/officeart/2005/8/layout/radial2"/>
    <dgm:cxn modelId="{674F3832-A5C0-489F-9189-643A4E34B952}" type="presParOf" srcId="{36ABFFCD-DA1E-4D15-B870-D00AF293D2D1}" destId="{6FEED044-A58F-421B-9679-01125A65600A}" srcOrd="0" destOrd="0" presId="urn:microsoft.com/office/officeart/2005/8/layout/radial2"/>
    <dgm:cxn modelId="{F8763968-8080-46CC-B96E-0040D800ACD9}" type="presParOf" srcId="{6FEED044-A58F-421B-9679-01125A65600A}" destId="{6EF59FCE-E9E3-41BA-9CC4-C2DD23EB173A}" srcOrd="0" destOrd="0" presId="urn:microsoft.com/office/officeart/2005/8/layout/radial2"/>
    <dgm:cxn modelId="{D1918F9E-4B2A-4A18-B6D3-33810F2E79FC}" type="presParOf" srcId="{6EF59FCE-E9E3-41BA-9CC4-C2DD23EB173A}" destId="{0A03AAC2-3FF7-4C2B-84F7-03BB08CA0940}" srcOrd="0" destOrd="0" presId="urn:microsoft.com/office/officeart/2005/8/layout/radial2"/>
    <dgm:cxn modelId="{DD047054-38F1-4D0E-B93C-175155592B4A}" type="presParOf" srcId="{6EF59FCE-E9E3-41BA-9CC4-C2DD23EB173A}" destId="{1FAE3EEB-21E4-487A-B039-10224F3B0902}" srcOrd="1" destOrd="0" presId="urn:microsoft.com/office/officeart/2005/8/layout/radial2"/>
    <dgm:cxn modelId="{B25A3536-9401-4537-B304-8E3A8671764B}" type="presParOf" srcId="{6FEED044-A58F-421B-9679-01125A65600A}" destId="{20F9E85E-03E6-4545-926A-83DDE03D214B}" srcOrd="1" destOrd="0" presId="urn:microsoft.com/office/officeart/2005/8/layout/radial2"/>
    <dgm:cxn modelId="{7C5EA7A3-7B8D-4A03-89BE-8CCA7EE41A11}" type="presParOf" srcId="{6FEED044-A58F-421B-9679-01125A65600A}" destId="{104AFFD2-AF2A-4A53-A6DB-CC5C5AB42351}" srcOrd="2" destOrd="0" presId="urn:microsoft.com/office/officeart/2005/8/layout/radial2"/>
    <dgm:cxn modelId="{9F0C0F00-B641-481D-9823-6E607CF4DF87}" type="presParOf" srcId="{104AFFD2-AF2A-4A53-A6DB-CC5C5AB42351}" destId="{5B3F0122-ADD1-42E9-B2B3-6EA29198E9B1}" srcOrd="0" destOrd="0" presId="urn:microsoft.com/office/officeart/2005/8/layout/radial2"/>
    <dgm:cxn modelId="{BD7211DC-8180-4BE2-B8B5-96F8D0E40FA9}" type="presParOf" srcId="{104AFFD2-AF2A-4A53-A6DB-CC5C5AB42351}" destId="{1DAA7877-4CDE-4EFE-964A-3BCFAC7ED490}" srcOrd="1" destOrd="0" presId="urn:microsoft.com/office/officeart/2005/8/layout/radial2"/>
    <dgm:cxn modelId="{B4D153B3-2945-45E8-895A-044C3175FF25}" type="presParOf" srcId="{6FEED044-A58F-421B-9679-01125A65600A}" destId="{81312E1A-2116-4B01-B338-0D9F27AEA545}" srcOrd="3" destOrd="0" presId="urn:microsoft.com/office/officeart/2005/8/layout/radial2"/>
    <dgm:cxn modelId="{D22111B9-2C64-439B-B576-2C72B0DB192F}" type="presParOf" srcId="{6FEED044-A58F-421B-9679-01125A65600A}" destId="{283435CD-C44D-4B4E-9128-40E5829D7A4C}" srcOrd="4" destOrd="0" presId="urn:microsoft.com/office/officeart/2005/8/layout/radial2"/>
    <dgm:cxn modelId="{A6677FC6-3170-4596-BCE8-83E5FA193C0A}" type="presParOf" srcId="{283435CD-C44D-4B4E-9128-40E5829D7A4C}" destId="{D28D7EB1-B8D6-46E9-8BD8-4EF0D6B2DA90}" srcOrd="0" destOrd="0" presId="urn:microsoft.com/office/officeart/2005/8/layout/radial2"/>
    <dgm:cxn modelId="{B858DF0A-D9AE-4ACF-A01F-2409B74001D3}" type="presParOf" srcId="{283435CD-C44D-4B4E-9128-40E5829D7A4C}" destId="{AF991594-F74E-4A85-995A-4DF1BAFFD4D8}" srcOrd="1" destOrd="0" presId="urn:microsoft.com/office/officeart/2005/8/layout/radial2"/>
    <dgm:cxn modelId="{63EC7D6F-BFA2-4331-8A1F-E13AD815C55B}" type="presParOf" srcId="{6FEED044-A58F-421B-9679-01125A65600A}" destId="{D097B08C-11BB-49BB-9835-13EAB467E30D}" srcOrd="5" destOrd="0" presId="urn:microsoft.com/office/officeart/2005/8/layout/radial2"/>
    <dgm:cxn modelId="{D7D657E4-5E32-4ACF-BAC1-1D944D24575F}" type="presParOf" srcId="{6FEED044-A58F-421B-9679-01125A65600A}" destId="{C9F46454-7300-4670-9EE5-2D277F5C7719}" srcOrd="6" destOrd="0" presId="urn:microsoft.com/office/officeart/2005/8/layout/radial2"/>
    <dgm:cxn modelId="{44F1BF7E-214A-4CAE-B5B2-E472BA3AD459}" type="presParOf" srcId="{C9F46454-7300-4670-9EE5-2D277F5C7719}" destId="{2B4236B7-E92F-4DD6-AEDD-99A80371D4B8}" srcOrd="0" destOrd="0" presId="urn:microsoft.com/office/officeart/2005/8/layout/radial2"/>
    <dgm:cxn modelId="{1A4043C8-A89C-4BE7-A8AB-13F50163D1E1}" type="presParOf" srcId="{C9F46454-7300-4670-9EE5-2D277F5C7719}" destId="{B156B552-9026-4D3E-9E76-D18560D7D11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19E38-E673-43E1-B7FA-502E54CC33F6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35E12-8B09-41A4-888B-8ECBD7064B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8641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5A3F3-356A-4FA0-AE24-D5F973E2874A}" type="datetimeFigureOut">
              <a:rPr lang="en-US" smtClean="0"/>
              <a:pPr/>
              <a:t>11/19/2014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70CB7-F945-44A3-B3E1-E9406DAF6A4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7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5" algn="l" defTabSz="9142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08" algn="l" defTabSz="9142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35" algn="l" defTabSz="9142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63" algn="l" defTabSz="9142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89" algn="l" defTabSz="9142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16" algn="l" defTabSz="91425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/>
              <a:t>Technologie:</a:t>
            </a:r>
            <a:r>
              <a:rPr lang="pl-PL" baseline="0" smtClean="0"/>
              <a:t> maven, rest, ioc, di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91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36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45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Dodać przykład z listą </a:t>
            </a:r>
            <a:r>
              <a:rPr lang="pl-PL" smtClean="0"/>
              <a:t>i iteracją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11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Dodać przykład z listą </a:t>
            </a:r>
            <a:r>
              <a:rPr lang="pl-PL" smtClean="0"/>
              <a:t>i iteracją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63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Udostępnia wiele rzeczy. Kontener </a:t>
            </a:r>
            <a:r>
              <a:rPr lang="pl-PL" dirty="0" err="1" smtClean="0"/>
              <a:t>IoC</a:t>
            </a:r>
            <a:r>
              <a:rPr lang="pl-PL" dirty="0" smtClean="0"/>
              <a:t>. Dodatkowy przykład:</a:t>
            </a:r>
            <a:r>
              <a:rPr lang="pl-PL" baseline="0" dirty="0" smtClean="0"/>
              <a:t> systemy autoryzacji. Różne implementacje zależnie od konfiguracji możemy wstrzyknąć inną implementację.  Pozostałe wymienić i powiedzieć że pokażę jak wygląda użycie ich w spring </a:t>
            </a:r>
            <a:r>
              <a:rPr lang="pl-PL" baseline="0" dirty="0" err="1" smtClean="0"/>
              <a:t>boocie</a:t>
            </a:r>
            <a:r>
              <a:rPr lang="pl-PL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623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6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Podobne: ant,</a:t>
            </a:r>
            <a:r>
              <a:rPr lang="pl-PL" baseline="0" dirty="0" smtClean="0"/>
              <a:t> </a:t>
            </a:r>
            <a:r>
              <a:rPr lang="pl-PL" baseline="0" dirty="0" err="1" smtClean="0"/>
              <a:t>make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28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81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Pokazać </a:t>
            </a:r>
            <a:r>
              <a:rPr lang="pl-PL" dirty="0" err="1" smtClean="0"/>
              <a:t>endpointy</a:t>
            </a:r>
            <a:r>
              <a:rPr lang="pl-PL" dirty="0" smtClean="0"/>
              <a:t> z </a:t>
            </a:r>
            <a:r>
              <a:rPr lang="pl-PL" dirty="0" err="1" smtClean="0"/>
              <a:t>actuatora</a:t>
            </a:r>
            <a:r>
              <a:rPr lang="pl-PL" dirty="0" smtClean="0"/>
              <a:t>: </a:t>
            </a:r>
            <a:r>
              <a:rPr lang="pl-PL" dirty="0" err="1" smtClean="0"/>
              <a:t>trace</a:t>
            </a:r>
            <a:r>
              <a:rPr lang="pl-PL" dirty="0" smtClean="0"/>
              <a:t> </a:t>
            </a:r>
            <a:r>
              <a:rPr lang="pl-PL" dirty="0" err="1" smtClean="0"/>
              <a:t>beans</a:t>
            </a:r>
            <a:r>
              <a:rPr lang="pl-PL" dirty="0" smtClean="0"/>
              <a:t> </a:t>
            </a:r>
            <a:r>
              <a:rPr lang="pl-PL" dirty="0" err="1" smtClean="0"/>
              <a:t>health</a:t>
            </a:r>
            <a:r>
              <a:rPr lang="pl-PL" dirty="0" smtClean="0"/>
              <a:t> </a:t>
            </a:r>
            <a:r>
              <a:rPr lang="pl-PL" dirty="0" err="1" smtClean="0"/>
              <a:t>dump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27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Dodać przykład z listą i iteracją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80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Dla prostoty h2, w pamięci, czyszczona</a:t>
            </a:r>
            <a:r>
              <a:rPr lang="pl-PL" baseline="0" dirty="0" smtClean="0"/>
              <a:t> po restarcie. Spring data </a:t>
            </a:r>
            <a:r>
              <a:rPr lang="pl-PL" baseline="0" dirty="0" err="1" smtClean="0"/>
              <a:t>jpa</a:t>
            </a:r>
            <a:r>
              <a:rPr lang="pl-PL" baseline="0" dirty="0" smtClean="0"/>
              <a:t> do operacji związanych z bazą, test do testowania, pokazane będzie za chwilę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91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Wstawiamy jakieś dane do bazy,</a:t>
            </a:r>
            <a:r>
              <a:rPr lang="pl-PL" baseline="0" dirty="0" smtClean="0"/>
              <a:t> Budujemy repozytorium z tymi danymi, użycie tych danych, test który pokazuje jak tego użyć.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E70CB7-F945-44A3-B3E1-E9406DAF6A4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3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3" t="7805" r="12398"/>
          <a:stretch/>
        </p:blipFill>
        <p:spPr bwMode="auto">
          <a:xfrm>
            <a:off x="-1" y="1277168"/>
            <a:ext cx="9144001" cy="42924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esenter Name"/>
          <p:cNvSpPr>
            <a:spLocks noGrp="1"/>
          </p:cNvSpPr>
          <p:nvPr>
            <p:ph type="subTitle" idx="1" hasCustomPrompt="1"/>
          </p:nvPr>
        </p:nvSpPr>
        <p:spPr>
          <a:xfrm>
            <a:off x="4016006" y="5925865"/>
            <a:ext cx="5020193" cy="443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3200" dirty="0"/>
            </a:lvl1pPr>
          </a:lstStyle>
          <a:p>
            <a:pPr marL="0" lvl="0" indent="0" algn="r" defTabSz="1217656">
              <a:lnSpc>
                <a:spcPct val="85000"/>
              </a:lnSpc>
              <a:spcBef>
                <a:spcPts val="0"/>
              </a:spcBef>
              <a:buNone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0" name="Big Idea"/>
          <p:cNvSpPr>
            <a:spLocks noGrp="1"/>
          </p:cNvSpPr>
          <p:nvPr>
            <p:ph type="ctrTitle" hasCustomPrompt="1"/>
          </p:nvPr>
        </p:nvSpPr>
        <p:spPr>
          <a:xfrm>
            <a:off x="445504" y="1017786"/>
            <a:ext cx="5548387" cy="4238322"/>
          </a:xfrm>
          <a:prstGeom prst="rect">
            <a:avLst/>
          </a:prstGeom>
        </p:spPr>
        <p:txBody>
          <a:bodyPr vert="horz" lIns="0" tIns="60885" rIns="0" bIns="0" rtlCol="0" anchor="t" anchorCtr="0">
            <a:noAutofit/>
          </a:bodyPr>
          <a:lstStyle>
            <a:lvl1pPr>
              <a:defRPr lang="en-US" sz="6400" b="1" cap="all" baseline="0" dirty="0">
                <a:solidFill>
                  <a:schemeClr val="bg1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pPr marL="0" lvl="0" algn="l" defTabSz="1217706">
              <a:lnSpc>
                <a:spcPct val="75000"/>
              </a:lnSpc>
              <a:spcBef>
                <a:spcPts val="932"/>
              </a:spcBef>
            </a:pPr>
            <a:r>
              <a:rPr lang="en-US" dirty="0" smtClean="0"/>
              <a:t>Click to edit Master title style—</a:t>
            </a:r>
            <a:r>
              <a:rPr lang="en-US" dirty="0" err="1" smtClean="0"/>
              <a:t>BiG</a:t>
            </a:r>
            <a:r>
              <a:rPr lang="en-US" dirty="0" smtClean="0"/>
              <a:t> IDEA SHOULD FILL MOST SPACE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83988" y="6351185"/>
            <a:ext cx="7252211" cy="406024"/>
          </a:xfrm>
        </p:spPr>
        <p:txBody>
          <a:bodyPr vert="horz" wrap="none" lIns="0" tIns="0" rIns="0" bIns="0" rtlCol="0">
            <a:noAutofit/>
          </a:bodyPr>
          <a:lstStyle>
            <a:lvl1pPr>
              <a:defRPr lang="en-US" sz="1900" i="1" cap="none" dirty="0">
                <a:solidFill>
                  <a:srgbClr val="7F7F7F"/>
                </a:solidFill>
                <a:latin typeface="Georgia" pitchFamily="18" charset="0"/>
              </a:defRPr>
            </a:lvl1pPr>
          </a:lstStyle>
          <a:p>
            <a:pPr marL="0" lvl="0" indent="0" algn="r" defTabSz="1217656">
              <a:buNone/>
            </a:pPr>
            <a:r>
              <a:rPr lang="en-US" dirty="0" smtClean="0"/>
              <a:t>Presenter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630" y="74272"/>
            <a:ext cx="1307084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072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2" t="6832" r="16166"/>
          <a:stretch/>
        </p:blipFill>
        <p:spPr bwMode="auto">
          <a:xfrm>
            <a:off x="-2" y="1277168"/>
            <a:ext cx="9144001" cy="429246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 userDrawn="1"/>
        </p:nvSpPr>
        <p:spPr>
          <a:xfrm>
            <a:off x="3415502" y="5292304"/>
            <a:ext cx="657493" cy="280359"/>
          </a:xfrm>
          <a:custGeom>
            <a:avLst/>
            <a:gdLst>
              <a:gd name="connsiteX0" fmla="*/ 0 w 391885"/>
              <a:gd name="connsiteY0" fmla="*/ 89377 h 178755"/>
              <a:gd name="connsiteX1" fmla="*/ 391885 w 391885"/>
              <a:gd name="connsiteY1" fmla="*/ 0 h 178755"/>
              <a:gd name="connsiteX2" fmla="*/ 391885 w 391885"/>
              <a:gd name="connsiteY2" fmla="*/ 130629 h 178755"/>
              <a:gd name="connsiteX3" fmla="*/ 137503 w 391885"/>
              <a:gd name="connsiteY3" fmla="*/ 165005 h 178755"/>
              <a:gd name="connsiteX4" fmla="*/ 0 w 391885"/>
              <a:gd name="connsiteY4" fmla="*/ 178755 h 178755"/>
              <a:gd name="connsiteX5" fmla="*/ 0 w 391885"/>
              <a:gd name="connsiteY5" fmla="*/ 89377 h 178755"/>
              <a:gd name="connsiteX0" fmla="*/ 0 w 391885"/>
              <a:gd name="connsiteY0" fmla="*/ 89377 h 178755"/>
              <a:gd name="connsiteX1" fmla="*/ 391885 w 391885"/>
              <a:gd name="connsiteY1" fmla="*/ 0 h 178755"/>
              <a:gd name="connsiteX2" fmla="*/ 391885 w 391885"/>
              <a:gd name="connsiteY2" fmla="*/ 130629 h 178755"/>
              <a:gd name="connsiteX3" fmla="*/ 139559 w 391885"/>
              <a:gd name="connsiteY3" fmla="*/ 176005 h 178755"/>
              <a:gd name="connsiteX4" fmla="*/ 0 w 391885"/>
              <a:gd name="connsiteY4" fmla="*/ 178755 h 178755"/>
              <a:gd name="connsiteX5" fmla="*/ 0 w 391885"/>
              <a:gd name="connsiteY5" fmla="*/ 89377 h 178755"/>
              <a:gd name="connsiteX0" fmla="*/ 0 w 391885"/>
              <a:gd name="connsiteY0" fmla="*/ 89377 h 178755"/>
              <a:gd name="connsiteX1" fmla="*/ 391885 w 391885"/>
              <a:gd name="connsiteY1" fmla="*/ 0 h 178755"/>
              <a:gd name="connsiteX2" fmla="*/ 391885 w 391885"/>
              <a:gd name="connsiteY2" fmla="*/ 130629 h 178755"/>
              <a:gd name="connsiteX3" fmla="*/ 139559 w 391885"/>
              <a:gd name="connsiteY3" fmla="*/ 176005 h 178755"/>
              <a:gd name="connsiteX4" fmla="*/ 0 w 391885"/>
              <a:gd name="connsiteY4" fmla="*/ 178755 h 178755"/>
              <a:gd name="connsiteX5" fmla="*/ 0 w 391885"/>
              <a:gd name="connsiteY5" fmla="*/ 89377 h 178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1885" h="178755">
                <a:moveTo>
                  <a:pt x="0" y="89377"/>
                </a:moveTo>
                <a:lnTo>
                  <a:pt x="391885" y="0"/>
                </a:lnTo>
                <a:lnTo>
                  <a:pt x="391885" y="130629"/>
                </a:lnTo>
                <a:cubicBezTo>
                  <a:pt x="307776" y="145754"/>
                  <a:pt x="307985" y="174079"/>
                  <a:pt x="139559" y="176005"/>
                </a:cubicBezTo>
                <a:lnTo>
                  <a:pt x="0" y="178755"/>
                </a:lnTo>
                <a:lnTo>
                  <a:pt x="0" y="89377"/>
                </a:lnTo>
                <a:close/>
              </a:path>
            </a:pathLst>
          </a:custGeom>
          <a:solidFill>
            <a:srgbClr val="0E2010">
              <a:alpha val="8274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resenter Name"/>
          <p:cNvSpPr>
            <a:spLocks noGrp="1"/>
          </p:cNvSpPr>
          <p:nvPr>
            <p:ph type="subTitle" idx="1" hasCustomPrompt="1"/>
          </p:nvPr>
        </p:nvSpPr>
        <p:spPr>
          <a:xfrm>
            <a:off x="4016006" y="5925865"/>
            <a:ext cx="5020193" cy="443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3200" dirty="0"/>
            </a:lvl1pPr>
          </a:lstStyle>
          <a:p>
            <a:pPr marL="0" lvl="0" indent="0" algn="r" defTabSz="1217656">
              <a:lnSpc>
                <a:spcPct val="85000"/>
              </a:lnSpc>
              <a:spcBef>
                <a:spcPts val="0"/>
              </a:spcBef>
              <a:buNone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0" name="Big Idea"/>
          <p:cNvSpPr>
            <a:spLocks noGrp="1"/>
          </p:cNvSpPr>
          <p:nvPr>
            <p:ph type="ctrTitle" hasCustomPrompt="1"/>
          </p:nvPr>
        </p:nvSpPr>
        <p:spPr>
          <a:xfrm>
            <a:off x="445504" y="1017786"/>
            <a:ext cx="5548387" cy="4238322"/>
          </a:xfrm>
          <a:prstGeom prst="rect">
            <a:avLst/>
          </a:prstGeom>
        </p:spPr>
        <p:txBody>
          <a:bodyPr vert="horz" lIns="0" tIns="60885" rIns="0" bIns="0" rtlCol="0" anchor="t" anchorCtr="0">
            <a:noAutofit/>
          </a:bodyPr>
          <a:lstStyle>
            <a:lvl1pPr>
              <a:defRPr lang="en-US" sz="6400" b="1" cap="all" baseline="0" dirty="0">
                <a:solidFill>
                  <a:schemeClr val="bg1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pPr marL="0" lvl="0" algn="l" defTabSz="1217706">
              <a:lnSpc>
                <a:spcPct val="75000"/>
              </a:lnSpc>
              <a:spcBef>
                <a:spcPts val="932"/>
              </a:spcBef>
            </a:pPr>
            <a:r>
              <a:rPr lang="en-US" dirty="0" smtClean="0"/>
              <a:t>Click to edit Master title style—</a:t>
            </a:r>
            <a:r>
              <a:rPr lang="en-US" dirty="0" err="1" smtClean="0"/>
              <a:t>BiG</a:t>
            </a:r>
            <a:r>
              <a:rPr lang="en-US" dirty="0" smtClean="0"/>
              <a:t> IDEA SHOULD FILL MOST SPACE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83988" y="6351185"/>
            <a:ext cx="7252211" cy="406024"/>
          </a:xfrm>
        </p:spPr>
        <p:txBody>
          <a:bodyPr vert="horz" wrap="none" lIns="0" tIns="0" rIns="0" bIns="0" rtlCol="0">
            <a:noAutofit/>
          </a:bodyPr>
          <a:lstStyle>
            <a:lvl1pPr>
              <a:defRPr lang="en-US" sz="1900" i="1" cap="none" dirty="0">
                <a:solidFill>
                  <a:srgbClr val="7F7F7F"/>
                </a:solidFill>
                <a:latin typeface="Georgia" pitchFamily="18" charset="0"/>
              </a:defRPr>
            </a:lvl1pPr>
          </a:lstStyle>
          <a:p>
            <a:pPr marL="0" lvl="0" indent="0" algn="r" defTabSz="1217656">
              <a:buNone/>
            </a:pPr>
            <a:r>
              <a:rPr lang="en-US" dirty="0" smtClean="0"/>
              <a:t>Presenter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630" y="74272"/>
            <a:ext cx="1307084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92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63" r="9011"/>
          <a:stretch/>
        </p:blipFill>
        <p:spPr bwMode="auto">
          <a:xfrm>
            <a:off x="-2" y="1277168"/>
            <a:ext cx="9144002" cy="429549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resenter Name"/>
          <p:cNvSpPr>
            <a:spLocks noGrp="1"/>
          </p:cNvSpPr>
          <p:nvPr>
            <p:ph type="subTitle" idx="1" hasCustomPrompt="1"/>
          </p:nvPr>
        </p:nvSpPr>
        <p:spPr>
          <a:xfrm>
            <a:off x="4016006" y="5925865"/>
            <a:ext cx="5020193" cy="443637"/>
          </a:xfrm>
        </p:spPr>
        <p:txBody>
          <a:bodyPr vert="horz" lIns="0" tIns="0" rIns="0" bIns="0" rtlCol="0">
            <a:noAutofit/>
          </a:bodyPr>
          <a:lstStyle>
            <a:lvl1pPr>
              <a:defRPr lang="en-US" sz="3200" dirty="0"/>
            </a:lvl1pPr>
          </a:lstStyle>
          <a:p>
            <a:pPr marL="0" lvl="0" indent="0" algn="r" defTabSz="1217656">
              <a:lnSpc>
                <a:spcPct val="85000"/>
              </a:lnSpc>
              <a:spcBef>
                <a:spcPts val="0"/>
              </a:spcBef>
              <a:buNone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0" name="Big Idea"/>
          <p:cNvSpPr>
            <a:spLocks noGrp="1"/>
          </p:cNvSpPr>
          <p:nvPr>
            <p:ph type="ctrTitle" hasCustomPrompt="1"/>
          </p:nvPr>
        </p:nvSpPr>
        <p:spPr>
          <a:xfrm>
            <a:off x="445504" y="1017786"/>
            <a:ext cx="5548387" cy="4238322"/>
          </a:xfrm>
          <a:prstGeom prst="rect">
            <a:avLst/>
          </a:prstGeom>
        </p:spPr>
        <p:txBody>
          <a:bodyPr vert="horz" lIns="0" tIns="60885" rIns="0" bIns="0" rtlCol="0" anchor="t" anchorCtr="0">
            <a:noAutofit/>
          </a:bodyPr>
          <a:lstStyle>
            <a:lvl1pPr>
              <a:defRPr lang="en-US" sz="6400" b="1" cap="all" baseline="0" dirty="0">
                <a:solidFill>
                  <a:schemeClr val="bg1"/>
                </a:solidFill>
                <a:latin typeface="Arial Narrow" pitchFamily="34" charset="0"/>
                <a:cs typeface="Calibri" pitchFamily="34" charset="0"/>
              </a:defRPr>
            </a:lvl1pPr>
          </a:lstStyle>
          <a:p>
            <a:pPr marL="0" lvl="0" algn="l" defTabSz="1217706">
              <a:lnSpc>
                <a:spcPct val="75000"/>
              </a:lnSpc>
              <a:spcBef>
                <a:spcPts val="932"/>
              </a:spcBef>
            </a:pPr>
            <a:r>
              <a:rPr lang="en-US" dirty="0" smtClean="0"/>
              <a:t>Click to edit Master title style—</a:t>
            </a:r>
            <a:r>
              <a:rPr lang="en-US" dirty="0" err="1" smtClean="0"/>
              <a:t>BiG</a:t>
            </a:r>
            <a:r>
              <a:rPr lang="en-US" dirty="0" smtClean="0"/>
              <a:t> IDEA SHOULD FILL MOST SPACE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783988" y="6351185"/>
            <a:ext cx="7252211" cy="406024"/>
          </a:xfrm>
        </p:spPr>
        <p:txBody>
          <a:bodyPr vert="horz" wrap="none" lIns="0" tIns="0" rIns="0" bIns="0" rtlCol="0">
            <a:noAutofit/>
          </a:bodyPr>
          <a:lstStyle>
            <a:lvl1pPr>
              <a:defRPr lang="en-US" sz="1900" i="1" cap="none" dirty="0">
                <a:solidFill>
                  <a:srgbClr val="7F7F7F"/>
                </a:solidFill>
                <a:latin typeface="Georgia" pitchFamily="18" charset="0"/>
              </a:defRPr>
            </a:lvl1pPr>
          </a:lstStyle>
          <a:p>
            <a:pPr marL="0" lvl="0" indent="0" algn="r" defTabSz="1217656">
              <a:buNone/>
            </a:pPr>
            <a:r>
              <a:rPr lang="en-US" dirty="0" smtClean="0"/>
              <a:t>Presenter Title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630" y="74272"/>
            <a:ext cx="1307084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41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4974"/>
          <a:stretch/>
        </p:blipFill>
        <p:spPr>
          <a:xfrm>
            <a:off x="0" y="0"/>
            <a:ext cx="9144001" cy="6857679"/>
          </a:xfrm>
          <a:prstGeom prst="rect">
            <a:avLst/>
          </a:prstGeom>
        </p:spPr>
      </p:pic>
      <p:pic>
        <p:nvPicPr>
          <p:cNvPr id="9" name="Picture 2" descr="C:\Users\sg0214934\Pictures\_Sabre\_Shapes\Red Slash_80.png"/>
          <p:cNvPicPr>
            <a:picLocks noChangeAspect="1" noChangeArrowheads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 b="12346"/>
          <a:stretch/>
        </p:blipFill>
        <p:spPr bwMode="auto">
          <a:xfrm>
            <a:off x="7014598" y="0"/>
            <a:ext cx="2129403" cy="6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>
          <a:xfrm>
            <a:off x="1" y="2423958"/>
            <a:ext cx="9144000" cy="96674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71" tIns="60885" rIns="121771" bIns="60885" rtlCol="0" anchor="ctr"/>
          <a:lstStyle/>
          <a:p>
            <a:pPr algn="ctr"/>
            <a:endParaRPr lang="en-US"/>
          </a:p>
        </p:txBody>
      </p:sp>
      <p:sp>
        <p:nvSpPr>
          <p:cNvPr id="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" y="2533803"/>
            <a:ext cx="9144000" cy="710545"/>
          </a:xfrm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>
            <a:lvl1pPr>
              <a:defRPr lang="en-US" sz="5300" b="1" cap="none" baseline="0" dirty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 lvl="0" defTabSz="1217656"/>
            <a:r>
              <a:rPr lang="en-US" dirty="0" smtClean="0"/>
              <a:t>Divider Title Goes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630" y="74309"/>
            <a:ext cx="1307084" cy="4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95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42610" y="891349"/>
            <a:ext cx="8692130" cy="1544293"/>
          </a:xfrm>
        </p:spPr>
        <p:txBody>
          <a:bodyPr vert="horz" wrap="square" lIns="0" tIns="60885" rIns="0" bIns="0" rtlCol="0">
            <a:spAutoFit/>
          </a:bodyPr>
          <a:lstStyle>
            <a:lvl1pPr>
              <a:defRPr lang="en-US" sz="2900" cap="none" dirty="0" smtClean="0"/>
            </a:lvl1pPr>
            <a:lvl2pPr>
              <a:defRPr lang="en-US" sz="2400" i="1" dirty="0" smtClean="0">
                <a:latin typeface="Georgia" pitchFamily="18" charset="0"/>
              </a:defRPr>
            </a:lvl2pPr>
            <a:lvl3pPr>
              <a:defRPr lang="en-US" sz="2400" b="1" i="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marL="0" lvl="0" indent="0" defTabSz="1217656">
              <a:lnSpc>
                <a:spcPct val="90000"/>
              </a:lnSpc>
              <a:spcBef>
                <a:spcPts val="2397"/>
              </a:spcBef>
              <a:spcAft>
                <a:spcPts val="0"/>
              </a:spcAft>
              <a:buNone/>
            </a:pPr>
            <a:r>
              <a:rPr lang="en-US" dirty="0" smtClean="0"/>
              <a:t>Click to edit styles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E5000A"/>
              </a:buClr>
              <a:buChar char="•"/>
            </a:pPr>
            <a:r>
              <a:rPr lang="en-US" dirty="0" smtClean="0"/>
              <a:t>Second level</a:t>
            </a:r>
          </a:p>
          <a:p>
            <a:pPr marL="687075" lvl="2" indent="-302313" defTabSz="1217656">
              <a:lnSpc>
                <a:spcPct val="90000"/>
              </a:lnSpc>
              <a:spcBef>
                <a:spcPts val="1332"/>
              </a:spcBef>
              <a:spcAft>
                <a:spcPts val="0"/>
              </a:spcAft>
            </a:pPr>
            <a:r>
              <a:rPr lang="en-US" dirty="0" smtClean="0"/>
              <a:t>Third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44" b="4604"/>
          <a:stretch/>
        </p:blipFill>
        <p:spPr>
          <a:xfrm>
            <a:off x="0" y="-25375"/>
            <a:ext cx="7151802" cy="6378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42610" y="76200"/>
            <a:ext cx="6865867" cy="413329"/>
          </a:xfrm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>
            <a:lvl1pPr>
              <a:defRPr lang="en-US" sz="3200" b="1" cap="all" baseline="0" dirty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 lvl="0" algn="l" defTabSz="1217656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630" y="74272"/>
            <a:ext cx="1307084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51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965"/>
            <a:ext cx="6398263" cy="686220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42610" y="891349"/>
            <a:ext cx="4633767" cy="1544293"/>
          </a:xfrm>
        </p:spPr>
        <p:txBody>
          <a:bodyPr vert="horz" wrap="square" lIns="0" tIns="60885" rIns="0" bIns="0" rtlCol="0">
            <a:spAutoFit/>
          </a:bodyPr>
          <a:lstStyle>
            <a:lvl1pPr>
              <a:defRPr lang="en-US" sz="2900" cap="none" dirty="0" smtClean="0"/>
            </a:lvl1pPr>
            <a:lvl2pPr>
              <a:defRPr lang="en-US" sz="2400" i="1" dirty="0" smtClean="0">
                <a:latin typeface="Georgia" pitchFamily="18" charset="0"/>
              </a:defRPr>
            </a:lvl2pPr>
            <a:lvl3pPr>
              <a:defRPr lang="en-US" sz="2400" b="1" i="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marL="0" lvl="0" indent="0" defTabSz="1217656">
              <a:lnSpc>
                <a:spcPct val="90000"/>
              </a:lnSpc>
              <a:spcBef>
                <a:spcPts val="2397"/>
              </a:spcBef>
              <a:spcAft>
                <a:spcPts val="0"/>
              </a:spcAft>
              <a:buNone/>
            </a:pPr>
            <a:r>
              <a:rPr lang="en-US" dirty="0" smtClean="0"/>
              <a:t>Click to edit styles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E5000A"/>
              </a:buClr>
              <a:buChar char="•"/>
            </a:pPr>
            <a:r>
              <a:rPr lang="en-US" dirty="0" smtClean="0"/>
              <a:t>Second level</a:t>
            </a:r>
          </a:p>
          <a:p>
            <a:pPr marL="687075" lvl="2" indent="-302313" defTabSz="1217656">
              <a:lnSpc>
                <a:spcPct val="90000"/>
              </a:lnSpc>
              <a:spcBef>
                <a:spcPts val="1332"/>
              </a:spcBef>
              <a:spcAft>
                <a:spcPts val="0"/>
              </a:spcAft>
            </a:pPr>
            <a:r>
              <a:rPr lang="en-US" dirty="0" smtClean="0"/>
              <a:t>Third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5992427" y="2921469"/>
            <a:ext cx="2739395" cy="1987080"/>
          </a:xfrm>
        </p:spPr>
        <p:txBody>
          <a:bodyPr vert="horz" lIns="0" tIns="60885" rIns="0" bIns="0" rtlCol="0">
            <a:spAutoFit/>
          </a:bodyPr>
          <a:lstStyle>
            <a:lvl1pPr>
              <a:defRPr lang="en-US" sz="3200" i="1" cap="none" dirty="0" smtClean="0"/>
            </a:lvl1pPr>
            <a:lvl2pPr>
              <a:defRPr lang="en-US" sz="2400" i="0" dirty="0" smtClean="0">
                <a:latin typeface="Georgia" pitchFamily="18" charset="0"/>
              </a:defRPr>
            </a:lvl2pPr>
            <a:lvl3pPr>
              <a:def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marL="0" lvl="0" indent="0" defTabSz="1217656">
              <a:lnSpc>
                <a:spcPct val="90000"/>
              </a:lnSpc>
              <a:spcBef>
                <a:spcPts val="2397"/>
              </a:spcBef>
              <a:spcAft>
                <a:spcPts val="0"/>
              </a:spcAft>
              <a:buNone/>
            </a:pPr>
            <a:r>
              <a:rPr lang="en-US" dirty="0" smtClean="0"/>
              <a:t>Click to edit styles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E5000A"/>
              </a:buClr>
              <a:buChar char="•"/>
            </a:pPr>
            <a:r>
              <a:rPr lang="en-US" dirty="0" smtClean="0"/>
              <a:t>Second level</a:t>
            </a:r>
          </a:p>
          <a:p>
            <a:pPr marL="687075" lvl="2" indent="-302313" defTabSz="1217656">
              <a:lnSpc>
                <a:spcPct val="90000"/>
              </a:lnSpc>
              <a:spcBef>
                <a:spcPts val="1332"/>
              </a:spcBef>
              <a:spcAft>
                <a:spcPts val="0"/>
              </a:spcAft>
            </a:pPr>
            <a:r>
              <a:rPr lang="en-US" dirty="0" smtClean="0"/>
              <a:t>Third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44" b="4604"/>
          <a:stretch/>
        </p:blipFill>
        <p:spPr>
          <a:xfrm>
            <a:off x="0" y="-25375"/>
            <a:ext cx="7151802" cy="6378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42610" y="76200"/>
            <a:ext cx="6865867" cy="413329"/>
          </a:xfrm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>
            <a:lvl1pPr>
              <a:defRPr lang="en-US" sz="3200" b="1" cap="all" baseline="0" dirty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 lvl="0" algn="l" defTabSz="1217656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630" y="74272"/>
            <a:ext cx="1307084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64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103" r="27421" b="-1"/>
          <a:stretch/>
        </p:blipFill>
        <p:spPr>
          <a:xfrm>
            <a:off x="1803" y="612474"/>
            <a:ext cx="9161131" cy="62455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42610" y="891349"/>
            <a:ext cx="8692130" cy="1544293"/>
          </a:xfrm>
        </p:spPr>
        <p:txBody>
          <a:bodyPr vert="horz" wrap="square" lIns="0" tIns="60885" rIns="0" bIns="0" rtlCol="0">
            <a:spAutoFit/>
          </a:bodyPr>
          <a:lstStyle>
            <a:lvl1pPr>
              <a:defRPr lang="en-US" sz="2900" cap="none" dirty="0" smtClean="0"/>
            </a:lvl1pPr>
            <a:lvl2pPr>
              <a:defRPr lang="en-US" sz="2400" i="1" dirty="0" smtClean="0">
                <a:latin typeface="Georgia" pitchFamily="18" charset="0"/>
              </a:defRPr>
            </a:lvl2pPr>
            <a:lvl3pPr>
              <a:defRPr lang="en-US" sz="2400" b="1" i="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marL="0" lvl="0" indent="0" defTabSz="1217656">
              <a:lnSpc>
                <a:spcPct val="90000"/>
              </a:lnSpc>
              <a:spcBef>
                <a:spcPts val="2397"/>
              </a:spcBef>
              <a:spcAft>
                <a:spcPts val="0"/>
              </a:spcAft>
              <a:buNone/>
            </a:pPr>
            <a:r>
              <a:rPr lang="en-US" dirty="0" smtClean="0"/>
              <a:t>Click to edit styles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E5000A"/>
              </a:buClr>
              <a:buChar char="•"/>
            </a:pPr>
            <a:r>
              <a:rPr lang="en-US" dirty="0" smtClean="0"/>
              <a:t>Second level</a:t>
            </a:r>
          </a:p>
          <a:p>
            <a:pPr marL="687075" lvl="2" indent="-302313" defTabSz="1217656">
              <a:lnSpc>
                <a:spcPct val="90000"/>
              </a:lnSpc>
              <a:spcBef>
                <a:spcPts val="1332"/>
              </a:spcBef>
              <a:spcAft>
                <a:spcPts val="0"/>
              </a:spcAft>
            </a:pPr>
            <a:r>
              <a:rPr lang="en-US" dirty="0" smtClean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44" b="4604"/>
          <a:stretch/>
        </p:blipFill>
        <p:spPr>
          <a:xfrm>
            <a:off x="0" y="-25375"/>
            <a:ext cx="7151802" cy="6378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42610" y="76200"/>
            <a:ext cx="6865867" cy="413329"/>
          </a:xfrm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>
            <a:lvl1pPr>
              <a:defRPr lang="en-US" sz="3200" b="1" cap="all" baseline="0" dirty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 lvl="0" algn="l" defTabSz="1217656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630" y="74272"/>
            <a:ext cx="1307084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48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801" y="612474"/>
            <a:ext cx="9159644" cy="62455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42610" y="891349"/>
            <a:ext cx="8692130" cy="1544293"/>
          </a:xfrm>
        </p:spPr>
        <p:txBody>
          <a:bodyPr vert="horz" wrap="square" lIns="0" tIns="60885" rIns="0" bIns="0" rtlCol="0">
            <a:spAutoFit/>
          </a:bodyPr>
          <a:lstStyle>
            <a:lvl1pPr>
              <a:defRPr lang="en-US" sz="2900" cap="none" dirty="0" smtClean="0"/>
            </a:lvl1pPr>
            <a:lvl2pPr>
              <a:defRPr lang="en-US" sz="2400" i="1" dirty="0" smtClean="0">
                <a:latin typeface="Georgia" pitchFamily="18" charset="0"/>
              </a:defRPr>
            </a:lvl2pPr>
            <a:lvl3pPr>
              <a:defRPr lang="en-US" sz="2400" b="1" i="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marL="0" lvl="0" indent="0" defTabSz="1217656">
              <a:lnSpc>
                <a:spcPct val="90000"/>
              </a:lnSpc>
              <a:spcBef>
                <a:spcPts val="2397"/>
              </a:spcBef>
              <a:spcAft>
                <a:spcPts val="0"/>
              </a:spcAft>
              <a:buNone/>
            </a:pPr>
            <a:r>
              <a:rPr lang="en-US" dirty="0" smtClean="0"/>
              <a:t>Click to edit styles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E5000A"/>
              </a:buClr>
              <a:buChar char="•"/>
            </a:pPr>
            <a:r>
              <a:rPr lang="en-US" dirty="0" smtClean="0"/>
              <a:t>Second level</a:t>
            </a:r>
          </a:p>
          <a:p>
            <a:pPr marL="687075" lvl="2" indent="-302313" defTabSz="1217656">
              <a:lnSpc>
                <a:spcPct val="90000"/>
              </a:lnSpc>
              <a:spcBef>
                <a:spcPts val="1332"/>
              </a:spcBef>
              <a:spcAft>
                <a:spcPts val="0"/>
              </a:spcAft>
            </a:pPr>
            <a:r>
              <a:rPr lang="en-US" dirty="0" smtClean="0"/>
              <a:t>Third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44" b="4604"/>
          <a:stretch/>
        </p:blipFill>
        <p:spPr>
          <a:xfrm>
            <a:off x="0" y="-25375"/>
            <a:ext cx="7151802" cy="6378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42610" y="76200"/>
            <a:ext cx="6865867" cy="413329"/>
          </a:xfrm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>
            <a:lvl1pPr>
              <a:defRPr lang="en-US" sz="3200" b="1" cap="all" baseline="0" dirty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 lvl="0" algn="l" defTabSz="1217656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630" y="74272"/>
            <a:ext cx="1307084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00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804" y="612474"/>
            <a:ext cx="9142197" cy="624552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42610" y="891349"/>
            <a:ext cx="8692130" cy="1544293"/>
          </a:xfrm>
        </p:spPr>
        <p:txBody>
          <a:bodyPr vert="horz" wrap="square" lIns="0" tIns="60885" rIns="0" bIns="0" rtlCol="0">
            <a:spAutoFit/>
          </a:bodyPr>
          <a:lstStyle>
            <a:lvl1pPr>
              <a:defRPr lang="en-US" sz="2900" cap="none" dirty="0" smtClean="0"/>
            </a:lvl1pPr>
            <a:lvl2pPr>
              <a:defRPr lang="en-US" sz="2400" i="1" dirty="0" smtClean="0">
                <a:latin typeface="Georgia" pitchFamily="18" charset="0"/>
              </a:defRPr>
            </a:lvl2pPr>
            <a:lvl3pPr>
              <a:defRPr lang="en-US" sz="2400" b="1" i="0" dirty="0" smtClean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</a:lstStyle>
          <a:p>
            <a:pPr marL="0" lvl="0" indent="0" defTabSz="1217656">
              <a:lnSpc>
                <a:spcPct val="90000"/>
              </a:lnSpc>
              <a:spcBef>
                <a:spcPts val="2397"/>
              </a:spcBef>
              <a:spcAft>
                <a:spcPts val="0"/>
              </a:spcAft>
              <a:buNone/>
            </a:pPr>
            <a:r>
              <a:rPr lang="en-US" dirty="0" smtClean="0"/>
              <a:t>Click to edit styles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spcAft>
                <a:spcPts val="0"/>
              </a:spcAft>
              <a:buClr>
                <a:srgbClr val="E5000A"/>
              </a:buClr>
              <a:buChar char="•"/>
            </a:pPr>
            <a:r>
              <a:rPr lang="en-US" dirty="0" smtClean="0"/>
              <a:t>Second level</a:t>
            </a:r>
          </a:p>
          <a:p>
            <a:pPr marL="687075" lvl="2" indent="-302313" defTabSz="1217656">
              <a:lnSpc>
                <a:spcPct val="90000"/>
              </a:lnSpc>
              <a:spcBef>
                <a:spcPts val="1332"/>
              </a:spcBef>
              <a:spcAft>
                <a:spcPts val="0"/>
              </a:spcAft>
            </a:pPr>
            <a:r>
              <a:rPr lang="en-US" dirty="0" smtClean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844" b="4604"/>
          <a:stretch/>
        </p:blipFill>
        <p:spPr>
          <a:xfrm>
            <a:off x="0" y="-25375"/>
            <a:ext cx="7151802" cy="63784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42610" y="76200"/>
            <a:ext cx="6865867" cy="413329"/>
          </a:xfrm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>
            <a:lvl1pPr>
              <a:defRPr lang="en-US" sz="3200" b="1" cap="all" baseline="0" dirty="0">
                <a:solidFill>
                  <a:schemeClr val="bg1"/>
                </a:solidFill>
                <a:latin typeface="Arial Narrow" pitchFamily="34" charset="0"/>
              </a:defRPr>
            </a:lvl1pPr>
          </a:lstStyle>
          <a:p>
            <a:pPr lvl="0" algn="l" defTabSz="1217656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1630" y="74272"/>
            <a:ext cx="1307084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48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05836" y="1598721"/>
            <a:ext cx="8576486" cy="4521775"/>
          </a:xfrm>
          <a:prstGeom prst="rect">
            <a:avLst/>
          </a:prstGeom>
        </p:spPr>
        <p:txBody>
          <a:bodyPr vert="horz" lIns="0" tIns="60883" rIns="121765" bIns="60883" rtlCol="0">
            <a:normAutofit/>
          </a:bodyPr>
          <a:lstStyle/>
          <a:p>
            <a:pPr marL="0" lvl="0" indent="0" defTabSz="1217656">
              <a:buNone/>
            </a:pPr>
            <a:r>
              <a:rPr lang="en-US" smtClean="0"/>
              <a:t>Click to edit Master text styles</a:t>
            </a:r>
          </a:p>
          <a:p>
            <a:pPr marL="0" lvl="1" indent="0" defTabSz="1217656">
              <a:buNone/>
            </a:pPr>
            <a:r>
              <a:rPr lang="en-US" smtClean="0"/>
              <a:t>Second level</a:t>
            </a:r>
          </a:p>
          <a:p>
            <a:pPr marL="0" lvl="2" indent="0" defTabSz="1217656">
              <a:buNone/>
            </a:pPr>
            <a:r>
              <a:rPr lang="en-US" smtClean="0"/>
              <a:t>Third level</a:t>
            </a:r>
          </a:p>
          <a:p>
            <a:pPr marL="0" lvl="3" indent="0" defTabSz="1217656">
              <a:buNone/>
            </a:pPr>
            <a:r>
              <a:rPr lang="en-US" smtClean="0"/>
              <a:t>Fourth level</a:t>
            </a:r>
          </a:p>
          <a:p>
            <a:pPr marL="0" lvl="4" indent="0" defTabSz="1217656">
              <a:buNone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49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9" r:id="rId2"/>
    <p:sldLayoutId id="2147483670" r:id="rId3"/>
    <p:sldLayoutId id="2147483668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timing>
    <p:tnLst>
      <p:par>
        <p:cTn id="1" dur="indefinite" restart="never" nodeType="tmRoot"/>
      </p:par>
    </p:tnLst>
  </p:timing>
  <p:txStyles>
    <p:titleStyle>
      <a:lvl1pPr algn="ctr" defTabSz="9142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5" indent="-342845" algn="l" defTabSz="914255" rtl="0" eaLnBrk="1" latinLnBrk="0" hangingPunct="1">
        <a:spcBef>
          <a:spcPct val="20000"/>
        </a:spcBef>
        <a:buFont typeface="Arial" pitchFamily="34" charset="0"/>
        <a:buChar char="•"/>
        <a:defRPr lang="en-US" sz="4300" b="1" kern="1200" cap="all" baseline="0" smtClean="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42832" indent="-285704" algn="l" defTabSz="914255" rtl="0" eaLnBrk="1" latinLnBrk="0" hangingPunct="1">
        <a:spcBef>
          <a:spcPct val="20000"/>
        </a:spcBef>
        <a:buFont typeface="Arial" pitchFamily="34" charset="0"/>
        <a:buChar char="–"/>
        <a:defRPr lang="en-US" sz="3700" kern="1200" smtClean="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1142817" indent="-228564" algn="l" defTabSz="914255" rtl="0" eaLnBrk="1" latinLnBrk="0" hangingPunct="1">
        <a:spcBef>
          <a:spcPct val="20000"/>
        </a:spcBef>
        <a:buFont typeface="Arial" pitchFamily="34" charset="0"/>
        <a:buChar char="•"/>
        <a:defRPr lang="en-US" sz="3200" i="1" kern="1200" smtClean="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599944" indent="-228564" algn="l" defTabSz="914255" rtl="0" eaLnBrk="1" latinLnBrk="0" hangingPunct="1">
        <a:spcBef>
          <a:spcPct val="20000"/>
        </a:spcBef>
        <a:buFont typeface="Arial" pitchFamily="34" charset="0"/>
        <a:buChar char="–"/>
        <a:defRPr lang="en-US" sz="2700" kern="1200" smtClean="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2057072" indent="-228564" algn="l" defTabSz="914255" rtl="0" eaLnBrk="1" latinLnBrk="0" hangingPunct="1">
        <a:spcBef>
          <a:spcPct val="20000"/>
        </a:spcBef>
        <a:buFont typeface="Arial" pitchFamily="34" charset="0"/>
        <a:buChar char="»"/>
        <a:defRPr lang="en-US" sz="2700" i="1" kern="1200" dirty="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199" indent="-228564" algn="l" defTabSz="9142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5" indent="-228564" algn="l" defTabSz="9142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2" indent="-228564" algn="l" defTabSz="9142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80" indent="-228564" algn="l" defTabSz="9142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5" algn="l" defTabSz="91425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1" algn="l" defTabSz="91425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8" algn="l" defTabSz="91425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5" algn="l" defTabSz="91425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3" algn="l" defTabSz="91425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9" algn="l" defTabSz="91425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6" algn="l" defTabSz="914255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.j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0" y="0"/>
            <a:ext cx="6574322" cy="6007504"/>
          </a:xfrm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>
            <a:noAutofit/>
          </a:bodyPr>
          <a:lstStyle/>
          <a:p>
            <a:pPr marL="0" indent="0" algn="r" defTabSz="1217656">
              <a:lnSpc>
                <a:spcPct val="85000"/>
              </a:lnSpc>
              <a:spcBef>
                <a:spcPts val="0"/>
              </a:spcBef>
              <a:buNone/>
            </a:pPr>
            <a:r>
              <a:rPr lang="pl-PL" cap="small" dirty="0" smtClean="0"/>
              <a:t>Michał Łoza</a:t>
            </a:r>
            <a:endParaRPr lang="en-US" cap="small" dirty="0"/>
          </a:p>
          <a:p>
            <a:pPr marL="0" indent="0" algn="r" defTabSz="1217656">
              <a:lnSpc>
                <a:spcPct val="85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 vert="horz" lIns="0" tIns="60885" rIns="0" bIns="0" rtlCol="0" anchor="t" anchorCtr="0">
            <a:noAutofit/>
          </a:bodyPr>
          <a:lstStyle/>
          <a:p>
            <a:pPr algn="l" defTabSz="1217706">
              <a:lnSpc>
                <a:spcPct val="75000"/>
              </a:lnSpc>
              <a:spcBef>
                <a:spcPts val="932"/>
              </a:spcBef>
            </a:pPr>
            <a:r>
              <a:rPr lang="pl-PL" dirty="0" smtClean="0"/>
              <a:t>Sabre academy</a:t>
            </a:r>
            <a:br>
              <a:rPr lang="pl-PL" dirty="0" smtClean="0"/>
            </a:b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Wstęp do</a:t>
            </a:r>
            <a:br>
              <a:rPr lang="pl-PL" dirty="0" smtClean="0"/>
            </a:br>
            <a:r>
              <a:rPr lang="pl-PL" dirty="0" smtClean="0"/>
              <a:t>Angular.js </a:t>
            </a:r>
            <a:br>
              <a:rPr lang="pl-PL" dirty="0" smtClean="0"/>
            </a:br>
            <a:r>
              <a:rPr lang="pl-PL" dirty="0" smtClean="0"/>
              <a:t>I Spring Boot</a:t>
            </a:r>
            <a:endParaRPr lang="pl-P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 vert="horz" wrap="none" lIns="0" tIns="0" rIns="0" bIns="0" rtlCol="0">
            <a:noAutofit/>
          </a:bodyPr>
          <a:lstStyle/>
          <a:p>
            <a:pPr marL="0" indent="0" algn="r" defTabSz="1217656">
              <a:buNone/>
            </a:pPr>
            <a:endParaRPr lang="en-US" dirty="0"/>
          </a:p>
          <a:p>
            <a:pPr marL="0" indent="0" algn="r" defTabSz="1217656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9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44052"/>
            <a:ext cx="6865867" cy="413329"/>
          </a:xfrm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Przykład I – Data </a:t>
            </a:r>
            <a:r>
              <a:rPr lang="pl-PL" dirty="0" err="1" smtClean="0"/>
              <a:t>Binding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1110734"/>
            <a:ext cx="8991600" cy="535531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&lt;html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ng-app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&lt;head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&lt;meta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="UTF-8"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&lt;title&gt;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Angular example 1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&lt;script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="../common/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/angular.min.js"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&lt;h1&gt;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list!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&lt;label&gt;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Search: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&lt;input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="text"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ng-model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{{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&lt;li&gt;&lt;/li&gt;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20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Przykład II - Filtry</a:t>
            </a:r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9164" y="1143000"/>
            <a:ext cx="8610600" cy="5509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&lt;!DOCTYPE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html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&lt;html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ng-app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&lt;head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lang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&lt;meta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charset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="UTF-8"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&lt;title&gt;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Angular example 1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&lt;/title&gt;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&lt;script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="../common/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/angular.min.js"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&lt;/head&gt;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&lt;body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ng-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taskList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=['Show presentation', 'Learn Angular', 'Do shopping']"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&lt;h1&gt;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list!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&lt;/h1&gt;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&lt;label&gt;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Search: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&lt;/label&gt;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&lt;input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="text"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ng-model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searchPhrase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}}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&lt;li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ng-repeat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="task in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taskList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filter:searchPhrase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{{ task }}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&lt;/li&gt;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81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Przykład III – Moduły i kontrolery</a:t>
            </a:r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2610" y="1835319"/>
            <a:ext cx="8748990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 =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angular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.module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taskListApp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controller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taskListController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($scope)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[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"Do shopping"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"Buy milk &amp;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coffe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budget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5.555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pl-PL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{…}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]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30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Przykład III – Moduły i kontrolery</a:t>
            </a:r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304800" y="1172290"/>
            <a:ext cx="8991600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&lt;html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ng-app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taskListApp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 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&lt;script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="../common/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/angular-locale_pl-pl.js"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&lt;div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ng-controller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taskListController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tlc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en-US" sz="1600" dirty="0" smtClean="0">
                <a:solidFill>
                  <a:srgbClr val="E8BF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E8BF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&lt;input </a:t>
            </a:r>
            <a:r>
              <a:rPr lang="en-US" altLang="en-US" sz="1600" dirty="0">
                <a:solidFill>
                  <a:srgbClr val="BAB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lang="en-US" altLang="en-US" sz="1600" dirty="0">
                <a:solidFill>
                  <a:srgbClr val="A5C26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="text" </a:t>
            </a:r>
            <a:r>
              <a:rPr lang="en-US" altLang="en-US" sz="1600" dirty="0">
                <a:solidFill>
                  <a:srgbClr val="BABAB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ng-model</a:t>
            </a:r>
            <a:r>
              <a:rPr lang="en-US" altLang="en-US" sz="1600" dirty="0">
                <a:solidFill>
                  <a:srgbClr val="A5C26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="searchPhrase.name</a:t>
            </a:r>
            <a:r>
              <a:rPr lang="en-US" altLang="en-US" sz="1600" dirty="0" smtClean="0">
                <a:solidFill>
                  <a:srgbClr val="A5C26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600" dirty="0" smtClean="0">
                <a:solidFill>
                  <a:srgbClr val="E8BF6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&lt;table&gt;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ng-repeat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="task in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tlc.taskList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filter:searchPhrase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&lt;td&gt;&lt;input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type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="checkbox" 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BABAB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ng-checked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task.done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/&gt;&lt;/td&gt;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&lt;td&gt;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task.id }}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&lt;td&gt;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task.name }}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&lt;td&gt;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task.description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}}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&lt;td&gt;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{{ 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task.budget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| currency }}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&lt;/td&gt;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&lt;/table&gt;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731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sz="3600" dirty="0" smtClean="0"/>
              <a:t>Przykład IV – Widoki i router</a:t>
            </a:r>
            <a:endParaRPr lang="en-US" sz="36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81000" y="1905000"/>
            <a:ext cx="8305800" cy="286232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($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routeProvider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$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routeProvider.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controller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taskListController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templateUrl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'views/task-ready.html'</a:t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}).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"/details/:id"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{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controller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taskDetailsController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20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templateUrl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'views/details-ready.html'</a:t>
            </a:r>
            <a:b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4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600" cap="small" dirty="0" smtClean="0"/>
              <a:t>Spring </a:t>
            </a:r>
            <a:r>
              <a:rPr lang="pl-PL" sz="4600" cap="small" dirty="0" err="1" smtClean="0"/>
              <a:t>Boot</a:t>
            </a:r>
            <a:endParaRPr lang="en-US" sz="4600" cap="small" dirty="0"/>
          </a:p>
        </p:txBody>
      </p:sp>
    </p:spTree>
    <p:extLst>
      <p:ext uri="{BB962C8B-B14F-4D97-AF65-F5344CB8AC3E}">
        <p14:creationId xmlns:p14="http://schemas.microsoft.com/office/powerpoint/2010/main" val="272653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sz="2800" dirty="0" smtClean="0"/>
              <a:t>Plik POM</a:t>
            </a:r>
            <a:endParaRPr lang="en-US" sz="2800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67548" y="610136"/>
            <a:ext cx="8229600" cy="624786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&lt;parent&gt;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spring-boot-starter-parent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&lt;version&gt;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1.1.9.RELEASE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&lt;/parent&gt;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&lt;dependencies&gt;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&lt;dependency&gt;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spring-boot-starter-web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&lt;/dependency&gt;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&lt;dependency&gt;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spring-boot-starter-actuator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&lt;/dependency&gt;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&lt;/dependencies&gt;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pl-PL" altLang="en-US" sz="1600" b="0" i="0" u="none" strike="noStrike" cap="none" normalizeH="0" baseline="0" dirty="0" smtClean="0">
              <a:ln>
                <a:noFill/>
              </a:ln>
              <a:solidFill>
                <a:srgbClr val="E8BF6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&lt;build&gt;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&lt;plugins&gt;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&lt;plugin&gt;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spring-boot-maven-plugin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&lt;/plugin&gt;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&lt;/plugins&gt;</a:t>
            </a:r>
            <a:b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&lt;/build&gt;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1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Hello World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1524000"/>
            <a:ext cx="9168938" cy="44627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EnableAutoConfiguration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ApplicationReady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"/"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ResponseBody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 World!"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(String[]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SpringApplication.</a:t>
            </a:r>
            <a:r>
              <a:rPr kumimoji="0" lang="en-US" altLang="en-US" sz="18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ApplicationReady.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35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Hello World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1524000"/>
            <a:ext cx="9168938" cy="446276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EnableAutoConfiguration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ApplicationReady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"/"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ResponseBody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 World!"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static void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(String[]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SpringApplication.</a:t>
            </a:r>
            <a:r>
              <a:rPr kumimoji="0" lang="en-US" altLang="en-US" sz="18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ApplicationReady.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02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Widoki</a:t>
            </a:r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2610" y="762000"/>
            <a:ext cx="5867400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&lt;dependency&gt;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&lt;groupId&gt;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com.lyncode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&lt;/groupId&gt;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&lt;artifactId&gt;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jtwig-spring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&lt;/artifactId&gt;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&lt;version&gt;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2.1.7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&lt;/version&gt;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&lt;/dependency&gt;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2610" y="1905000"/>
            <a:ext cx="6248400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@Configuration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AppConf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@Bean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ViewResolver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viewResolver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JtwigViewResolver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viewResolver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JtwigViewResolver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viewResolver.setPrefix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classpath:views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viewResolver.setSuffix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".twig"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viewResolver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41225" y="3986569"/>
            <a:ext cx="6110010" cy="276998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EnableAutoConfiguration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@Controller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ComponentScan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ApplicationReady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RequestMapping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ModelAndView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ModelAndView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modelAndView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ModelAndView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"index"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modelAndView.addObject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"greetings"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 World!"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return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modelAndView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pl-PL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42610" y="891349"/>
            <a:ext cx="4938990" cy="4935634"/>
          </a:xfrm>
        </p:spPr>
        <p:txBody>
          <a:bodyPr vert="horz" wrap="square" lIns="0" tIns="60885" rIns="0" bIns="0" rtlCol="0">
            <a:spAutoFit/>
          </a:bodyPr>
          <a:lstStyle/>
          <a:p>
            <a:pPr marL="0" indent="0" defTabSz="1217656">
              <a:lnSpc>
                <a:spcPct val="90000"/>
              </a:lnSpc>
              <a:spcBef>
                <a:spcPts val="2397"/>
              </a:spcBef>
              <a:buNone/>
            </a:pPr>
            <a:r>
              <a:rPr lang="pl-PL" cap="small" dirty="0" smtClean="0"/>
              <a:t>Sabre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buClr>
                <a:srgbClr val="E5000A"/>
              </a:buClr>
              <a:buChar char="•"/>
            </a:pPr>
            <a:r>
              <a:rPr lang="pl-PL" dirty="0" smtClean="0"/>
              <a:t>Softwaree Engineer in Test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buClr>
                <a:srgbClr val="E5000A"/>
              </a:buClr>
              <a:buChar char="•"/>
            </a:pPr>
            <a:r>
              <a:rPr lang="pl-PL" dirty="0" smtClean="0"/>
              <a:t>Projekt Intel Exchange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buClr>
                <a:srgbClr val="E5000A"/>
              </a:buClr>
              <a:buChar char="•"/>
            </a:pPr>
            <a:r>
              <a:rPr lang="pl-PL" dirty="0" smtClean="0"/>
              <a:t>Pracuję od 1,5 roku</a:t>
            </a:r>
          </a:p>
          <a:p>
            <a:pPr marL="0" indent="0" defTabSz="1217656">
              <a:lnSpc>
                <a:spcPct val="90000"/>
              </a:lnSpc>
              <a:spcBef>
                <a:spcPts val="2397"/>
              </a:spcBef>
              <a:buNone/>
            </a:pPr>
            <a:r>
              <a:rPr lang="pl-PL" cap="small" dirty="0" smtClean="0"/>
              <a:t>Student</a:t>
            </a:r>
            <a:endParaRPr lang="pl-PL" cap="small" dirty="0"/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buClr>
                <a:srgbClr val="E5000A"/>
              </a:buClr>
              <a:buChar char="•"/>
            </a:pPr>
            <a:r>
              <a:rPr lang="pl-PL" dirty="0" smtClean="0"/>
              <a:t>Na wydziale IET AGH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buClr>
                <a:srgbClr val="E5000A"/>
              </a:buClr>
              <a:buChar char="•"/>
            </a:pPr>
            <a:r>
              <a:rPr lang="pl-PL" dirty="0" smtClean="0"/>
              <a:t>Informatyka i Telekomunikacja</a:t>
            </a:r>
          </a:p>
          <a:p>
            <a:pPr marL="380533" lvl="1" indent="-308655" defTabSz="1217656">
              <a:lnSpc>
                <a:spcPct val="90000"/>
              </a:lnSpc>
              <a:spcBef>
                <a:spcPts val="1598"/>
              </a:spcBef>
              <a:buClr>
                <a:srgbClr val="E5000A"/>
              </a:buClr>
              <a:buChar char="•"/>
            </a:pPr>
            <a:r>
              <a:rPr lang="pl-PL" dirty="0" smtClean="0"/>
              <a:t>Aktualnie na V roku</a:t>
            </a:r>
          </a:p>
          <a:p>
            <a:pPr marL="71878" lvl="1" indent="0" defTabSz="1217656">
              <a:lnSpc>
                <a:spcPct val="90000"/>
              </a:lnSpc>
              <a:spcBef>
                <a:spcPts val="1598"/>
              </a:spcBef>
              <a:buClr>
                <a:srgbClr val="E5000A"/>
              </a:buClr>
              <a:buNone/>
            </a:pPr>
            <a:endParaRPr lang="pl-PL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O mnie</a:t>
            </a:r>
            <a:endParaRPr lang="en-US" dirty="0"/>
          </a:p>
        </p:txBody>
      </p:sp>
      <p:pic>
        <p:nvPicPr>
          <p:cNvPr id="1034" name="Picture 10" descr="Pictu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844" y="914400"/>
            <a:ext cx="2514600" cy="251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2.agh.edu.pl/files/common/siw-agh/rgb-znak/agh_znk_pzt_rgb_150pp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962400"/>
            <a:ext cx="1297977" cy="252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4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Baza </a:t>
            </a:r>
            <a:r>
              <a:rPr lang="pl-PL" dirty="0" err="1" smtClean="0"/>
              <a:t>dancyh</a:t>
            </a:r>
            <a:endParaRPr lang="en-US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41225" y="3429000"/>
            <a:ext cx="6934200" cy="295465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@Entity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implements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Serializable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GeneratedValue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@Id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@Column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@Column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@Lob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@Column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budget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@Column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Boolean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pl-PL" altLang="en-US" sz="1200" b="0" i="0" u="none" strike="noStrike" cap="none" normalizeH="0" baseline="0" dirty="0" smtClean="0">
              <a:ln>
                <a:noFill/>
              </a:ln>
              <a:solidFill>
                <a:srgbClr val="CC7832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en-US" sz="1200" dirty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241225" y="762000"/>
            <a:ext cx="8763000" cy="22860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&lt;dependency&gt;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&lt;groupId&gt;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&lt;/groupId&gt;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&lt;artifactId&gt;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spring-boot-starter-data-jpa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&lt;/artifactId&gt;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&lt;/dependency&gt;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&lt;dependency&gt;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&lt;groupId&gt;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com.h2database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&lt;/groupId&gt;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&lt;artifactId&gt;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h2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&lt;/artifactId&gt;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&lt;/dependency&gt;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&lt;dependency&gt;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&lt;groupId&gt;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org.springframework.boot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&lt;/groupId&gt;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&lt;artifactId&gt;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spring-boot-starter-test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&lt;/artifactId&gt;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E8BF6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&lt;/dependency&gt;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73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Baza danych II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0923" y="1719714"/>
            <a:ext cx="79248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interface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CrudRepository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&lt;Task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Long&gt;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List&lt;Task&gt;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findByDone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(Boolean done)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@Query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"select t from Task t where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t.description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like %?1%"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List&lt;Task&gt;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getByDescriptionLike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search)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50923" y="3132141"/>
            <a:ext cx="8382000" cy="138499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withBudget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123.00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withDone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"Added task"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"Description"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.save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(task)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modelAndView.addObject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allTasks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modelAndView.addObject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allDoneTasks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.findByDone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modelAndView.addObject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allTasksWithDo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.getByDescriptionLike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"Do"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28600" y="4572000"/>
            <a:ext cx="8915400" cy="21236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(SpringJUnit4ClassRunner.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SpringApplicationConfiguration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classes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ApplicationReady.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TaskRepositoryTest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Autowired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testFindEntitiesWithDoInDescription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List&lt;Task&gt;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.getByDescriptionLike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"Do"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aDo.size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250923" y="504457"/>
            <a:ext cx="8305800" cy="120032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 into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task(name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budget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done)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'Task 1'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'Description of task 1'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 into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task(name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budget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done)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'Task 2'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'Description of task 2 Do'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 into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task(name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budget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done)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'Task 3'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A5C26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'Description of task 3 Do'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50.00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92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REST WS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42610" y="762000"/>
            <a:ext cx="8915400" cy="58169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@org.springframework.web.bind.annotation.RestController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@RequestMapping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"/task"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RestController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@Autowired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@RequestMapping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RequestMethod.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@ResponseBody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Iterable&lt;Task&gt;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getAllTasks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.findAll()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@RequestMapping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RequestMethod.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POST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@ResponseBody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addTask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@RequestBody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task)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.save(task)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@RequestMapping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"{id}"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RequestMethod.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@ResponseBody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getTasks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@PathVariable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.findOne(id)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@RequestMapping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"{id}"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method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RequestMethod.</a:t>
            </a:r>
            <a:r>
              <a:rPr kumimoji="0" lang="en-US" altLang="en-US" sz="1200" b="0" i="1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@ResponseBody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deleteTasks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@PathVariable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"id"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Long id) {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.delete(id)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99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REST WS II</a:t>
            </a:r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76200" y="762000"/>
            <a:ext cx="8153400" cy="581697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(SpringJUnit4ClassRunner.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SpringApplicationConfiguration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D0D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classes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ApplicationReady.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WebAppConfiguration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IntegrationTest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"server.port:0"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TaskRepositoryTest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Autowired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TaskRepository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@Value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"${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local.server.port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endpoint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RestTemplate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before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.deleteAll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endpoint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"http://localhost:"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port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"/task"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testCreateEntity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throws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Exception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Task request =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Task().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withBudget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100.3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"Task 1"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withDone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withDescription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"Task 1 description"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response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restTemplate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.postForObject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endpoint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&lt;Task&gt; all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repository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.findAll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Iterables.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(all)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fromDb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Iterables.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getOnlyElement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(all)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response.getId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fromDb.getId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response.getName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fromDb.getName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response.getName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request.getName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()))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pl-PL" altLang="en-US" sz="1200" b="0" i="0" u="none" strike="noStrike" cap="none" normalizeH="0" baseline="0" dirty="0" smtClean="0">
              <a:ln>
                <a:noFill/>
              </a:ln>
              <a:solidFill>
                <a:srgbClr val="A9B7C6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l-PL" altLang="en-US" sz="1200" dirty="0">
                <a:solidFill>
                  <a:srgbClr val="A9B7C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23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600" cap="small" dirty="0" smtClean="0"/>
              <a:t>Angular.js + Spring </a:t>
            </a:r>
            <a:r>
              <a:rPr lang="pl-PL" sz="4600" cap="small" dirty="0" err="1" smtClean="0"/>
              <a:t>Boot</a:t>
            </a:r>
            <a:endParaRPr lang="en-US" sz="4600" cap="small" dirty="0"/>
          </a:p>
        </p:txBody>
      </p:sp>
    </p:spTree>
    <p:extLst>
      <p:ext uri="{BB962C8B-B14F-4D97-AF65-F5344CB8AC3E}">
        <p14:creationId xmlns:p14="http://schemas.microsoft.com/office/powerpoint/2010/main" val="300083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err="1" smtClean="0"/>
              <a:t>Servisy</a:t>
            </a:r>
            <a:r>
              <a:rPr lang="pl-PL" dirty="0" smtClean="0"/>
              <a:t> Angular.JS</a:t>
            </a:r>
            <a:endParaRPr lang="en-US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2400" y="685800"/>
            <a:ext cx="7965167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factory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taskService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($http)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getAllTasks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http.get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"/task"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getTask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http.get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"/task/"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id);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deleteTask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(id)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http.delete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"/task/"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id);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},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createTask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(task)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http.post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"/task"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task);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" y="3929059"/>
            <a:ext cx="8534400" cy="1371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1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kumimoji="0" lang="en-US" altLang="en-US" sz="12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controller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taskDetailsController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[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'$scope'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'$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routeParams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taskService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($scope, $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routeParams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taskService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$routeParams.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taskService.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getTask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45838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7A7A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success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(data) {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$</a:t>
            </a:r>
            <a:r>
              <a:rPr kumimoji="0" lang="en-US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scope.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task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data;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}]);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56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600" cap="small" dirty="0" smtClean="0"/>
              <a:t>Podsumowanie</a:t>
            </a:r>
            <a:endParaRPr lang="en-US" sz="4600" cap="small" dirty="0"/>
          </a:p>
        </p:txBody>
      </p:sp>
    </p:spTree>
    <p:extLst>
      <p:ext uri="{BB962C8B-B14F-4D97-AF65-F5344CB8AC3E}">
        <p14:creationId xmlns:p14="http://schemas.microsoft.com/office/powerpoint/2010/main" val="17812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Podsumowanie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85426372"/>
              </p:ext>
            </p:extLst>
          </p:nvPr>
        </p:nvGraphicFramePr>
        <p:xfrm>
          <a:off x="0" y="685800"/>
          <a:ext cx="8763000" cy="601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>
          <a:xfrm>
            <a:off x="838200" y="3200400"/>
            <a:ext cx="207672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Aplikacja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148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Dziękuję!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30740" y="2362200"/>
            <a:ext cx="5478791" cy="1230955"/>
          </a:xfrm>
          <a:prstGeom prst="rect">
            <a:avLst/>
          </a:prstGeom>
          <a:solidFill>
            <a:srgbClr val="FFC000"/>
          </a:solidFill>
        </p:spPr>
        <p:txBody>
          <a:bodyPr wrap="square" lIns="121771" tIns="60885" rIns="121771" bIns="60885">
            <a:spAutoFit/>
          </a:bodyPr>
          <a:lstStyle/>
          <a:p>
            <a:pPr algn="ctr"/>
            <a:r>
              <a:rPr lang="pl-PL" sz="7200" b="1" dirty="0" smtClean="0">
                <a:latin typeface="Arial Narrow" pitchFamily="34" charset="0"/>
              </a:rPr>
              <a:t>Pytania?</a:t>
            </a:r>
            <a:endParaRPr lang="en-US" sz="7200" b="1" dirty="0">
              <a:latin typeface="Arial Narrow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64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l-PL" dirty="0" smtClean="0"/>
              <a:t>Agenda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7467600" cy="5309070"/>
          </a:xfrm>
        </p:spPr>
        <p:txBody>
          <a:bodyPr/>
          <a:lstStyle/>
          <a:p>
            <a:r>
              <a:rPr lang="pl-PL" dirty="0" smtClean="0"/>
              <a:t>Technologie – szybki wstęp</a:t>
            </a:r>
          </a:p>
          <a:p>
            <a:r>
              <a:rPr lang="pl-PL" dirty="0" smtClean="0"/>
              <a:t>Angular.JS</a:t>
            </a:r>
          </a:p>
          <a:p>
            <a:pPr lvl="1"/>
            <a:r>
              <a:rPr lang="pl-PL" dirty="0" smtClean="0"/>
              <a:t>Dyrektywy, filtry, data binding</a:t>
            </a:r>
          </a:p>
          <a:p>
            <a:pPr lvl="1"/>
            <a:r>
              <a:rPr lang="pl-PL" dirty="0" smtClean="0"/>
              <a:t>Moduły i kontrolery</a:t>
            </a:r>
          </a:p>
          <a:p>
            <a:pPr lvl="1"/>
            <a:r>
              <a:rPr lang="pl-PL" dirty="0" smtClean="0"/>
              <a:t>Widoki i Routing</a:t>
            </a:r>
          </a:p>
          <a:p>
            <a:r>
              <a:rPr lang="pl-PL" dirty="0" smtClean="0"/>
              <a:t>Spring Boot</a:t>
            </a:r>
          </a:p>
          <a:p>
            <a:pPr lvl="1"/>
            <a:r>
              <a:rPr lang="pl-PL" dirty="0" smtClean="0"/>
              <a:t>MVC</a:t>
            </a:r>
          </a:p>
          <a:p>
            <a:pPr lvl="1"/>
            <a:r>
              <a:rPr lang="pl-PL" dirty="0" smtClean="0"/>
              <a:t>Baza danych, modele i repozytoria</a:t>
            </a:r>
          </a:p>
          <a:p>
            <a:pPr lvl="1"/>
            <a:r>
              <a:rPr lang="pl-PL" dirty="0" smtClean="0"/>
              <a:t>REST webservice </a:t>
            </a:r>
          </a:p>
          <a:p>
            <a:r>
              <a:rPr lang="pl-PL" dirty="0" smtClean="0"/>
              <a:t>Przykład połączenia tych technologii </a:t>
            </a:r>
          </a:p>
          <a:p>
            <a:r>
              <a:rPr lang="pl-PL" dirty="0" smtClean="0"/>
              <a:t>Podumowanie, Q&amp;A</a:t>
            </a:r>
          </a:p>
        </p:txBody>
      </p:sp>
    </p:spTree>
    <p:extLst>
      <p:ext uri="{BB962C8B-B14F-4D97-AF65-F5344CB8AC3E}">
        <p14:creationId xmlns:p14="http://schemas.microsoft.com/office/powerpoint/2010/main" val="18582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600" cap="small" dirty="0" smtClean="0"/>
              <a:t>Wstęp</a:t>
            </a:r>
            <a:endParaRPr lang="en-US" sz="4600" cap="small" dirty="0"/>
          </a:p>
        </p:txBody>
      </p:sp>
    </p:spTree>
    <p:extLst>
      <p:ext uri="{BB962C8B-B14F-4D97-AF65-F5344CB8AC3E}">
        <p14:creationId xmlns:p14="http://schemas.microsoft.com/office/powerpoint/2010/main" val="414180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ANGULAR.JS</a:t>
            </a:r>
            <a:endParaRPr lang="en-US" dirty="0"/>
          </a:p>
        </p:txBody>
      </p:sp>
      <p:pic>
        <p:nvPicPr>
          <p:cNvPr id="1026" name="Picture 2" descr="https://angularjs.org/img/AngularJS-large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061" y="1600200"/>
            <a:ext cx="3783187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3657600"/>
            <a:ext cx="80193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3200" dirty="0"/>
              <a:t>Framework </a:t>
            </a:r>
            <a:r>
              <a:rPr lang="pl-PL" sz="3200" dirty="0" smtClean="0"/>
              <a:t>JS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3200" dirty="0" err="1" smtClean="0"/>
              <a:t>OpenSource</a:t>
            </a:r>
            <a:r>
              <a:rPr lang="pl-PL" sz="3200" dirty="0"/>
              <a:t>: </a:t>
            </a:r>
            <a:r>
              <a:rPr lang="pl-PL" sz="3200" dirty="0">
                <a:hlinkClick r:id="rId3"/>
              </a:rPr>
              <a:t>https://</a:t>
            </a:r>
            <a:r>
              <a:rPr lang="pl-PL" sz="3200" dirty="0" smtClean="0">
                <a:hlinkClick r:id="rId3"/>
              </a:rPr>
              <a:t>github.com/angular/angular.js</a:t>
            </a:r>
            <a:endParaRPr lang="pl-PL" sz="3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3200" dirty="0" smtClean="0"/>
              <a:t>Pozwala oddzielić warstwę logiki od prezentacji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8957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Spring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10745" y="838200"/>
            <a:ext cx="8692130" cy="2123583"/>
          </a:xfrm>
        </p:spPr>
        <p:txBody>
          <a:bodyPr/>
          <a:lstStyle/>
          <a:p>
            <a:r>
              <a:rPr lang="pl-PL" sz="2000" b="0" dirty="0" smtClean="0"/>
              <a:t>Framework Java</a:t>
            </a:r>
          </a:p>
          <a:p>
            <a:r>
              <a:rPr lang="pl-PL" sz="2000" b="0" dirty="0" smtClean="0"/>
              <a:t>Wiele komponentów ułatwiających programowanie</a:t>
            </a:r>
          </a:p>
          <a:p>
            <a:pPr lvl="1"/>
            <a:r>
              <a:rPr lang="pl-PL" sz="1500" b="0" dirty="0" smtClean="0"/>
              <a:t>MVC</a:t>
            </a:r>
          </a:p>
          <a:p>
            <a:pPr lvl="1"/>
            <a:r>
              <a:rPr lang="pl-PL" sz="1500" dirty="0" smtClean="0"/>
              <a:t>Spring JPA</a:t>
            </a:r>
          </a:p>
          <a:p>
            <a:pPr lvl="1"/>
            <a:r>
              <a:rPr lang="pl-PL" sz="1500" b="0" dirty="0" smtClean="0"/>
              <a:t>REST </a:t>
            </a:r>
            <a:r>
              <a:rPr lang="pl-PL" sz="1500" b="0" dirty="0" err="1" smtClean="0"/>
              <a:t>Webservices</a:t>
            </a:r>
            <a:endParaRPr lang="pl-PL" sz="1500" b="0" dirty="0" smtClean="0"/>
          </a:p>
          <a:p>
            <a:pPr lvl="1"/>
            <a:r>
              <a:rPr lang="pl-PL" sz="1500" dirty="0" err="1" smtClean="0"/>
              <a:t>Testing</a:t>
            </a:r>
            <a:endParaRPr lang="pl-PL" sz="1500" dirty="0" smtClean="0"/>
          </a:p>
          <a:p>
            <a:pPr lvl="1"/>
            <a:r>
              <a:rPr lang="pl-PL" sz="1500" b="0" dirty="0" smtClean="0"/>
              <a:t>Wiele innych…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65330"/>
              </p:ext>
            </p:extLst>
          </p:nvPr>
        </p:nvGraphicFramePr>
        <p:xfrm>
          <a:off x="2057400" y="4267200"/>
          <a:ext cx="4762500" cy="1314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Image" r:id="rId4" imgW="4761720" imgH="1314000" progId="Photoshop.Image.13">
                  <p:embed/>
                </p:oleObj>
              </mc:Choice>
              <mc:Fallback>
                <p:oleObj name="Image" r:id="rId4" imgW="4761720" imgH="13140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7400" y="4267200"/>
                        <a:ext cx="4762500" cy="1314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64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46766" y="990600"/>
            <a:ext cx="8692130" cy="2114349"/>
          </a:xfrm>
        </p:spPr>
        <p:txBody>
          <a:bodyPr vert="horz" wrap="square" lIns="0" tIns="60885" rIns="0" bIns="0" rtlCol="0">
            <a:spAutoFit/>
          </a:bodyPr>
          <a:lstStyle/>
          <a:p>
            <a:r>
              <a:rPr lang="pl-PL" cap="small" dirty="0" smtClean="0"/>
              <a:t>Brak XML</a:t>
            </a:r>
          </a:p>
          <a:p>
            <a:r>
              <a:rPr lang="pl-PL" cap="small" dirty="0" smtClean="0"/>
              <a:t>Szybki start</a:t>
            </a:r>
          </a:p>
          <a:p>
            <a:r>
              <a:rPr lang="pl-PL" cap="small" dirty="0" smtClean="0"/>
              <a:t>Embedded </a:t>
            </a:r>
            <a:r>
              <a:rPr lang="pl-PL" cap="small" dirty="0" err="1" smtClean="0"/>
              <a:t>Tomcat</a:t>
            </a:r>
            <a:endParaRPr lang="pl-PL" cap="small" dirty="0" smtClean="0"/>
          </a:p>
          <a:p>
            <a:r>
              <a:rPr lang="pl-PL" cap="small" dirty="0" err="1" smtClean="0"/>
              <a:t>Autokonfiguracja</a:t>
            </a:r>
            <a:endParaRPr lang="en-US" cap="small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Spring </a:t>
            </a:r>
            <a:r>
              <a:rPr lang="pl-PL" dirty="0" err="1" smtClean="0"/>
              <a:t>boot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77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248152" y="1143000"/>
            <a:ext cx="8692130" cy="2474448"/>
          </a:xfrm>
        </p:spPr>
        <p:txBody>
          <a:bodyPr vert="horz" wrap="square" lIns="0" tIns="60885" rIns="0" bIns="0" rtlCol="0">
            <a:spAutoFit/>
          </a:bodyPr>
          <a:lstStyle/>
          <a:p>
            <a:r>
              <a:rPr lang="pl-PL" sz="2800" b="0" cap="small" dirty="0" smtClean="0"/>
              <a:t>Automatyzacja budowania aplikacji w JAVIE</a:t>
            </a:r>
          </a:p>
          <a:p>
            <a:r>
              <a:rPr lang="pl-PL" sz="2800" b="0" cap="small" dirty="0" smtClean="0"/>
              <a:t>Automatyczne pobieranie bibliotek</a:t>
            </a:r>
          </a:p>
          <a:p>
            <a:r>
              <a:rPr lang="pl-PL" sz="2800" b="0" cap="small" dirty="0" smtClean="0"/>
              <a:t>Wtyczki rozszerzające możliwości </a:t>
            </a:r>
            <a:r>
              <a:rPr lang="pl-PL" sz="2800" b="0" cap="small" dirty="0" err="1" smtClean="0"/>
              <a:t>Mavena</a:t>
            </a:r>
            <a:endParaRPr lang="pl-PL" sz="2800" b="0" cap="small" dirty="0" smtClean="0"/>
          </a:p>
          <a:p>
            <a:r>
              <a:rPr lang="pl-PL" sz="2800" b="0" cap="small" dirty="0" smtClean="0"/>
              <a:t>Definicja właściwości projektu w pom.xml (</a:t>
            </a:r>
            <a:r>
              <a:rPr lang="pl-PL" sz="2800" b="0" cap="small" dirty="0" err="1" smtClean="0"/>
              <a:t>project</a:t>
            </a:r>
            <a:r>
              <a:rPr lang="pl-PL" sz="2800" b="0" cap="small" dirty="0" smtClean="0"/>
              <a:t> </a:t>
            </a:r>
            <a:r>
              <a:rPr lang="pl-PL" sz="2800" b="0" cap="small" dirty="0" err="1" smtClean="0"/>
              <a:t>object</a:t>
            </a:r>
            <a:r>
              <a:rPr lang="pl-PL" sz="2800" b="0" cap="small" dirty="0" smtClean="0"/>
              <a:t> model)</a:t>
            </a:r>
            <a:endParaRPr lang="en-US" cap="small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0" tIns="60883" rIns="0" bIns="60883" rtlCol="0" anchor="ctr">
            <a:noAutofit/>
          </a:bodyPr>
          <a:lstStyle/>
          <a:p>
            <a:pPr algn="l" defTabSz="1217656"/>
            <a:r>
              <a:rPr lang="pl-PL" dirty="0" smtClean="0"/>
              <a:t>MAVEN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6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4600" cap="small" dirty="0" smtClean="0"/>
              <a:t>Angular.js</a:t>
            </a:r>
            <a:endParaRPr lang="en-US" sz="4600" cap="small" dirty="0"/>
          </a:p>
        </p:txBody>
      </p:sp>
    </p:spTree>
    <p:extLst>
      <p:ext uri="{BB962C8B-B14F-4D97-AF65-F5344CB8AC3E}">
        <p14:creationId xmlns:p14="http://schemas.microsoft.com/office/powerpoint/2010/main" val="307063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bre_Template_4x3">
  <a:themeElements>
    <a:clrScheme name="Sabre New Brand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E50000"/>
      </a:accent1>
      <a:accent2>
        <a:srgbClr val="333333"/>
      </a:accent2>
      <a:accent3>
        <a:srgbClr val="CCCCCC"/>
      </a:accent3>
      <a:accent4>
        <a:srgbClr val="0066B5"/>
      </a:accent4>
      <a:accent5>
        <a:srgbClr val="F78E1E"/>
      </a:accent5>
      <a:accent6>
        <a:srgbClr val="009F93"/>
      </a:accent6>
      <a:hlink>
        <a:srgbClr val="0066B5"/>
      </a:hlink>
      <a:folHlink>
        <a:srgbClr val="009F93"/>
      </a:folHlink>
    </a:clrScheme>
    <a:fontScheme name="Sabre New Brand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>
  <documentManagement>
    <_dlc_DocId xmlns="cac07ea3-8534-48a1-9019-c0e2422959e6">VMN6AYD22WQP-1516-2</_dlc_DocId>
    <_dlc_DocIdUrl xmlns="cac07ea3-8534-48a1-9019-c0e2422959e6">
      <Url>http://techteams2.sabre.com/SPD/SabreAcademy/_layouts/DocIdRedir.aspx?ID=VMN6AYD22WQP-1516-2</Url>
      <Description>VMN6AYD22WQP-1516-2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B6A5E3BEB6B5499CB03534F819A00D" ma:contentTypeVersion="0" ma:contentTypeDescription="Create a new document." ma:contentTypeScope="" ma:versionID="f83071b9b2d044811ffc99b6fae81a0c">
  <xsd:schema xmlns:xsd="http://www.w3.org/2001/XMLSchema" xmlns:xs="http://www.w3.org/2001/XMLSchema" xmlns:p="http://schemas.microsoft.com/office/2006/metadata/properties" xmlns:ns2="cac07ea3-8534-48a1-9019-c0e2422959e6" targetNamespace="http://schemas.microsoft.com/office/2006/metadata/properties" ma:root="true" ma:fieldsID="28ebc780b09463142ebed11d06c9525a" ns2:_="">
    <xsd:import namespace="cac07ea3-8534-48a1-9019-c0e2422959e6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c07ea3-8534-48a1-9019-c0e2422959e6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8E6F9058-C09D-45B0-9E1B-2C590E8207B5}">
  <ds:schemaRefs>
    <ds:schemaRef ds:uri="cac07ea3-8534-48a1-9019-c0e2422959e6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A68D3FE-82D4-48C5-ACFD-0FBCF41028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16816A-742D-44C2-B907-77444F2541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ac07ea3-8534-48a1-9019-c0e2422959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DA6543C-7D30-4111-8D17-99C20EEA1D7D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Sabre_Template_4x3</Template>
  <TotalTime>9919</TotalTime>
  <Words>491</Words>
  <Application>Microsoft Office PowerPoint</Application>
  <PresentationFormat>On-screen Show (4:3)</PresentationFormat>
  <Paragraphs>128</Paragraphs>
  <Slides>28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Narrow</vt:lpstr>
      <vt:lpstr>Calibri</vt:lpstr>
      <vt:lpstr>Courier New</vt:lpstr>
      <vt:lpstr>Georgia</vt:lpstr>
      <vt:lpstr>Sabre_Template_4x3</vt:lpstr>
      <vt:lpstr>Adobe Photoshop Image</vt:lpstr>
      <vt:lpstr>Sabre academy  Wstęp do Angular.js  I Spring Boot</vt:lpstr>
      <vt:lpstr>O mnie</vt:lpstr>
      <vt:lpstr>Agenda</vt:lpstr>
      <vt:lpstr>Wstęp</vt:lpstr>
      <vt:lpstr>ANGULAR.JS</vt:lpstr>
      <vt:lpstr>Spring</vt:lpstr>
      <vt:lpstr>Spring boot</vt:lpstr>
      <vt:lpstr>MAVEN</vt:lpstr>
      <vt:lpstr>Angular.js</vt:lpstr>
      <vt:lpstr>Przykład I – Data Binding</vt:lpstr>
      <vt:lpstr>Przykład II - Filtry</vt:lpstr>
      <vt:lpstr>Przykład III – Moduły i kontrolery</vt:lpstr>
      <vt:lpstr>Przykład III – Moduły i kontrolery</vt:lpstr>
      <vt:lpstr>Przykład IV – Widoki i router</vt:lpstr>
      <vt:lpstr>Spring Boot</vt:lpstr>
      <vt:lpstr>Plik POM</vt:lpstr>
      <vt:lpstr>Hello World</vt:lpstr>
      <vt:lpstr>Hello World</vt:lpstr>
      <vt:lpstr>Widoki</vt:lpstr>
      <vt:lpstr>Baza dancyh</vt:lpstr>
      <vt:lpstr>Baza danych II</vt:lpstr>
      <vt:lpstr>REST WS</vt:lpstr>
      <vt:lpstr>REST WS II</vt:lpstr>
      <vt:lpstr>Angular.js + Spring Boot</vt:lpstr>
      <vt:lpstr>Servisy Angular.JS</vt:lpstr>
      <vt:lpstr>Podsumowanie</vt:lpstr>
      <vt:lpstr>Podsumowanie</vt:lpstr>
      <vt:lpstr>Dziękuję!</vt:lpstr>
    </vt:vector>
  </TitlesOfParts>
  <Company>Sabre-Holdings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Sabre Academy - Wyklad inauguracyjny 2013</dc:title>
  <dc:creator>Nabielec, Piotrek</dc:creator>
  <cp:keywords>Sabre Academy</cp:keywords>
  <cp:lastModifiedBy>Michal Loza</cp:lastModifiedBy>
  <cp:revision>100</cp:revision>
  <dcterms:created xsi:type="dcterms:W3CDTF">2013-11-07T14:28:02Z</dcterms:created>
  <dcterms:modified xsi:type="dcterms:W3CDTF">2014-11-19T21:41:35Z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0x010100E4B6A5E3BEB6B5499CB03534F819A00D</vt:lpwstr>
  </property>
  <property fmtid="{D5CDD505-2E9C-101B-9397-08002B2CF9AE}" pid="3" name="Data Classification">
    <vt:lpwstr>Private</vt:lpwstr>
  </property>
  <property fmtid="{D5CDD505-2E9C-101B-9397-08002B2CF9AE}" pid="4" name="_dlc_DocIdItemGuid">
    <vt:lpwstr>ab36f9a3-96e2-43a9-a7a6-0a5820d22605</vt:lpwstr>
  </property>
</Properties>
</file>